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</p:sldIdLst>
  <p:sldSz cx="9144000" cy="5143500" type="screen16x9"/>
  <p:notesSz cx="6858000" cy="9144000"/>
  <p:embeddedFontLst>
    <p:embeddedFont>
      <p:font typeface="Concert One" pitchFamily="2" charset="77"/>
      <p:regular r:id="rId26"/>
    </p:embeddedFont>
    <p:embeddedFont>
      <p:font typeface="Didact Gothic" pitchFamily="2" charset="0"/>
      <p:regular r:id="rId27"/>
    </p:embeddedFont>
    <p:embeddedFont>
      <p:font typeface="Farro" pitchFamily="2" charset="77"/>
      <p:regular r:id="rId28"/>
      <p:bold r:id="rId29"/>
    </p:embeddedFont>
    <p:embeddedFont>
      <p:font typeface="Libre Franklin Medium" panose="020F0502020204030204" pitchFamily="34" charset="0"/>
      <p:regular r:id="rId30"/>
      <p:bold r:id="rId31"/>
      <p:italic r:id="rId32"/>
      <p:boldItalic r:id="rId33"/>
    </p:embeddedFont>
    <p:embeddedFont>
      <p:font typeface="Quicksand" pitchFamily="2" charset="77"/>
      <p:regular r:id="rId34"/>
      <p:bold r:id="rId35"/>
    </p:embeddedFont>
    <p:embeddedFont>
      <p:font typeface="Quicksand Medium" pitchFamily="2" charset="77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T03dipKzLeFffpBTs6s9jTfL6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" name="Google Shape;13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8" name="Google Shape;13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6" name="Google Shape;13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7" name="Google Shape;13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1" name="Google Shape;14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6" name="Google Shape;14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2" name="Google Shape;14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7" name="Google Shape;14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1" name="Google Shape;15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6" name="Google Shape;10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5" name="Google Shape;16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5" name="Google Shape;16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4" name="Google Shape;10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200ea844b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6" name="Google Shape;1136;g200ea844b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00ea844b2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g200ea844b2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5" name="Google Shape;1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3" name="Google Shape;1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2" name="Google Shape;12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3" name="Google Shape;1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7"/>
          <p:cNvSpPr txBox="1">
            <a:spLocks noGrp="1"/>
          </p:cNvSpPr>
          <p:nvPr>
            <p:ph type="ctrTitle"/>
          </p:nvPr>
        </p:nvSpPr>
        <p:spPr>
          <a:xfrm>
            <a:off x="4875450" y="1115363"/>
            <a:ext cx="3387000" cy="22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4800">
                <a:solidFill>
                  <a:schemeClr val="accent5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ubTitle" idx="1"/>
          </p:nvPr>
        </p:nvSpPr>
        <p:spPr>
          <a:xfrm>
            <a:off x="4875450" y="3261900"/>
            <a:ext cx="316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/>
          <p:nvPr/>
        </p:nvSpPr>
        <p:spPr>
          <a:xfrm rot="-5400000">
            <a:off x="862892" y="-862931"/>
            <a:ext cx="656212" cy="2381996"/>
          </a:xfrm>
          <a:custGeom>
            <a:avLst/>
            <a:gdLst/>
            <a:ahLst/>
            <a:cxnLst/>
            <a:rect l="l" t="t" r="r" b="b"/>
            <a:pathLst>
              <a:path w="25290" h="40970" extrusionOk="0">
                <a:moveTo>
                  <a:pt x="6858" y="0"/>
                </a:moveTo>
                <a:cubicBezTo>
                  <a:pt x="5108" y="1465"/>
                  <a:pt x="3370" y="2929"/>
                  <a:pt x="2025" y="4775"/>
                </a:cubicBezTo>
                <a:cubicBezTo>
                  <a:pt x="1239" y="5846"/>
                  <a:pt x="596" y="7061"/>
                  <a:pt x="393" y="8370"/>
                </a:cubicBezTo>
                <a:cubicBezTo>
                  <a:pt x="0" y="10823"/>
                  <a:pt x="1239" y="13312"/>
                  <a:pt x="2965" y="15097"/>
                </a:cubicBezTo>
                <a:cubicBezTo>
                  <a:pt x="4692" y="16883"/>
                  <a:pt x="6882" y="18145"/>
                  <a:pt x="8942" y="19538"/>
                </a:cubicBezTo>
                <a:cubicBezTo>
                  <a:pt x="11014" y="20932"/>
                  <a:pt x="13038" y="22551"/>
                  <a:pt x="14181" y="24753"/>
                </a:cubicBezTo>
                <a:cubicBezTo>
                  <a:pt x="15002" y="26325"/>
                  <a:pt x="15336" y="28159"/>
                  <a:pt x="15098" y="29921"/>
                </a:cubicBezTo>
                <a:cubicBezTo>
                  <a:pt x="14919" y="31242"/>
                  <a:pt x="14455" y="32623"/>
                  <a:pt x="14979" y="33838"/>
                </a:cubicBezTo>
                <a:cubicBezTo>
                  <a:pt x="15217" y="34397"/>
                  <a:pt x="15610" y="34862"/>
                  <a:pt x="16086" y="35231"/>
                </a:cubicBezTo>
                <a:cubicBezTo>
                  <a:pt x="18229" y="36945"/>
                  <a:pt x="21467" y="36910"/>
                  <a:pt x="23408" y="38827"/>
                </a:cubicBezTo>
                <a:cubicBezTo>
                  <a:pt x="23992" y="39410"/>
                  <a:pt x="24420" y="40124"/>
                  <a:pt x="25004" y="40708"/>
                </a:cubicBezTo>
                <a:cubicBezTo>
                  <a:pt x="25099" y="40791"/>
                  <a:pt x="25182" y="40886"/>
                  <a:pt x="25289" y="40970"/>
                </a:cubicBezTo>
                <a:lnTo>
                  <a:pt x="252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36"/>
          <p:cNvGrpSpPr/>
          <p:nvPr/>
        </p:nvGrpSpPr>
        <p:grpSpPr>
          <a:xfrm>
            <a:off x="877221" y="1312233"/>
            <a:ext cx="1913944" cy="1995508"/>
            <a:chOff x="3283125" y="3930357"/>
            <a:chExt cx="988250" cy="1030365"/>
          </a:xfrm>
        </p:grpSpPr>
        <p:sp>
          <p:nvSpPr>
            <p:cNvPr id="593" name="Google Shape;593;p36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3471432" y="3930357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36"/>
          <p:cNvGrpSpPr/>
          <p:nvPr/>
        </p:nvGrpSpPr>
        <p:grpSpPr>
          <a:xfrm>
            <a:off x="5945446" y="196258"/>
            <a:ext cx="1913944" cy="1813908"/>
            <a:chOff x="3283125" y="4024125"/>
            <a:chExt cx="988250" cy="936597"/>
          </a:xfrm>
        </p:grpSpPr>
        <p:sp>
          <p:nvSpPr>
            <p:cNvPr id="612" name="Google Shape;612;p36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" name="Google Shape;630;p36"/>
          <p:cNvSpPr/>
          <p:nvPr/>
        </p:nvSpPr>
        <p:spPr>
          <a:xfrm>
            <a:off x="1653348" y="698796"/>
            <a:ext cx="5919521" cy="3025234"/>
          </a:xfrm>
          <a:custGeom>
            <a:avLst/>
            <a:gdLst/>
            <a:ahLst/>
            <a:cxnLst/>
            <a:rect l="l" t="t" r="r" b="b"/>
            <a:pathLst>
              <a:path w="59080" h="58871" extrusionOk="0">
                <a:moveTo>
                  <a:pt x="9264" y="0"/>
                </a:moveTo>
                <a:cubicBezTo>
                  <a:pt x="4021" y="0"/>
                  <a:pt x="1781" y="4866"/>
                  <a:pt x="1274" y="9710"/>
                </a:cubicBezTo>
                <a:cubicBezTo>
                  <a:pt x="0" y="21997"/>
                  <a:pt x="3227" y="34356"/>
                  <a:pt x="2810" y="46702"/>
                </a:cubicBezTo>
                <a:cubicBezTo>
                  <a:pt x="2763" y="47976"/>
                  <a:pt x="2679" y="49262"/>
                  <a:pt x="3001" y="50489"/>
                </a:cubicBezTo>
                <a:cubicBezTo>
                  <a:pt x="3608" y="52810"/>
                  <a:pt x="5537" y="54501"/>
                  <a:pt x="7358" y="56073"/>
                </a:cubicBezTo>
                <a:cubicBezTo>
                  <a:pt x="8549" y="57085"/>
                  <a:pt x="9799" y="58132"/>
                  <a:pt x="11311" y="58573"/>
                </a:cubicBezTo>
                <a:cubicBezTo>
                  <a:pt x="12288" y="58859"/>
                  <a:pt x="13312" y="58870"/>
                  <a:pt x="14347" y="58870"/>
                </a:cubicBezTo>
                <a:cubicBezTo>
                  <a:pt x="14519" y="58871"/>
                  <a:pt x="14691" y="58871"/>
                  <a:pt x="14863" y="58871"/>
                </a:cubicBezTo>
                <a:cubicBezTo>
                  <a:pt x="25705" y="58871"/>
                  <a:pt x="36545" y="58501"/>
                  <a:pt x="47352" y="57739"/>
                </a:cubicBezTo>
                <a:cubicBezTo>
                  <a:pt x="50662" y="57501"/>
                  <a:pt x="54257" y="57096"/>
                  <a:pt x="56555" y="54703"/>
                </a:cubicBezTo>
                <a:cubicBezTo>
                  <a:pt x="59020" y="52120"/>
                  <a:pt x="59079" y="48143"/>
                  <a:pt x="59008" y="44571"/>
                </a:cubicBezTo>
                <a:cubicBezTo>
                  <a:pt x="58889" y="39428"/>
                  <a:pt x="58782" y="34284"/>
                  <a:pt x="58663" y="29153"/>
                </a:cubicBezTo>
                <a:cubicBezTo>
                  <a:pt x="58496" y="22045"/>
                  <a:pt x="58305" y="14770"/>
                  <a:pt x="55638" y="8198"/>
                </a:cubicBezTo>
                <a:cubicBezTo>
                  <a:pt x="55222" y="7138"/>
                  <a:pt x="54722" y="6090"/>
                  <a:pt x="53936" y="5257"/>
                </a:cubicBezTo>
                <a:cubicBezTo>
                  <a:pt x="53007" y="4292"/>
                  <a:pt x="51793" y="3697"/>
                  <a:pt x="50554" y="3209"/>
                </a:cubicBezTo>
                <a:cubicBezTo>
                  <a:pt x="44411" y="724"/>
                  <a:pt x="37667" y="182"/>
                  <a:pt x="31034" y="182"/>
                </a:cubicBezTo>
                <a:cubicBezTo>
                  <a:pt x="30738" y="182"/>
                  <a:pt x="30442" y="183"/>
                  <a:pt x="30147" y="185"/>
                </a:cubicBezTo>
                <a:cubicBezTo>
                  <a:pt x="26544" y="210"/>
                  <a:pt x="22968" y="285"/>
                  <a:pt x="19392" y="285"/>
                </a:cubicBezTo>
                <a:cubicBezTo>
                  <a:pt x="16208" y="285"/>
                  <a:pt x="13025" y="225"/>
                  <a:pt x="9823" y="18"/>
                </a:cubicBezTo>
                <a:cubicBezTo>
                  <a:pt x="9633" y="6"/>
                  <a:pt x="9447" y="0"/>
                  <a:pt x="92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6"/>
          <p:cNvSpPr txBox="1">
            <a:spLocks noGrp="1"/>
          </p:cNvSpPr>
          <p:nvPr>
            <p:ph type="title"/>
          </p:nvPr>
        </p:nvSpPr>
        <p:spPr>
          <a:xfrm>
            <a:off x="2264975" y="1237300"/>
            <a:ext cx="4614300" cy="1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2" name="Google Shape;632;p36"/>
          <p:cNvSpPr/>
          <p:nvPr/>
        </p:nvSpPr>
        <p:spPr>
          <a:xfrm>
            <a:off x="3709753" y="2578992"/>
            <a:ext cx="4623336" cy="1999123"/>
          </a:xfrm>
          <a:custGeom>
            <a:avLst/>
            <a:gdLst/>
            <a:ahLst/>
            <a:cxnLst/>
            <a:rect l="l" t="t" r="r" b="b"/>
            <a:pathLst>
              <a:path w="60139" h="26004" extrusionOk="0">
                <a:moveTo>
                  <a:pt x="43387" y="0"/>
                </a:moveTo>
                <a:lnTo>
                  <a:pt x="40184" y="3394"/>
                </a:lnTo>
                <a:lnTo>
                  <a:pt x="38350" y="3132"/>
                </a:lnTo>
                <a:cubicBezTo>
                  <a:pt x="38350" y="3132"/>
                  <a:pt x="36719" y="5632"/>
                  <a:pt x="36338" y="5656"/>
                </a:cubicBezTo>
                <a:cubicBezTo>
                  <a:pt x="35969" y="5692"/>
                  <a:pt x="32314" y="7335"/>
                  <a:pt x="32314" y="7335"/>
                </a:cubicBezTo>
                <a:lnTo>
                  <a:pt x="29659" y="7978"/>
                </a:lnTo>
                <a:cubicBezTo>
                  <a:pt x="29659" y="7978"/>
                  <a:pt x="25825" y="11371"/>
                  <a:pt x="25361" y="12014"/>
                </a:cubicBezTo>
                <a:cubicBezTo>
                  <a:pt x="24897" y="12656"/>
                  <a:pt x="45" y="25992"/>
                  <a:pt x="0" y="26004"/>
                </a:cubicBezTo>
                <a:lnTo>
                  <a:pt x="60139" y="26004"/>
                </a:lnTo>
                <a:lnTo>
                  <a:pt x="47971" y="11442"/>
                </a:lnTo>
                <a:lnTo>
                  <a:pt x="44399" y="11907"/>
                </a:lnTo>
                <a:lnTo>
                  <a:pt x="46399" y="10347"/>
                </a:lnTo>
                <a:lnTo>
                  <a:pt x="46399" y="9061"/>
                </a:lnTo>
                <a:lnTo>
                  <a:pt x="38160" y="11442"/>
                </a:lnTo>
                <a:lnTo>
                  <a:pt x="46399" y="7323"/>
                </a:lnTo>
                <a:lnTo>
                  <a:pt x="45030" y="4120"/>
                </a:lnTo>
                <a:lnTo>
                  <a:pt x="43208" y="4584"/>
                </a:lnTo>
                <a:lnTo>
                  <a:pt x="45030" y="2751"/>
                </a:lnTo>
                <a:lnTo>
                  <a:pt x="45030" y="965"/>
                </a:lnTo>
                <a:lnTo>
                  <a:pt x="43387" y="0"/>
                </a:lnTo>
                <a:close/>
                <a:moveTo>
                  <a:pt x="0" y="26004"/>
                </a:moveTo>
                <a:cubicBezTo>
                  <a:pt x="0" y="26004"/>
                  <a:pt x="0" y="26004"/>
                  <a:pt x="0" y="26004"/>
                </a:cubicBezTo>
                <a:cubicBezTo>
                  <a:pt x="0" y="26004"/>
                  <a:pt x="0" y="26004"/>
                  <a:pt x="0" y="26004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6"/>
          <p:cNvSpPr/>
          <p:nvPr/>
        </p:nvSpPr>
        <p:spPr>
          <a:xfrm>
            <a:off x="8713898" y="3498219"/>
            <a:ext cx="332348" cy="1036674"/>
          </a:xfrm>
          <a:custGeom>
            <a:avLst/>
            <a:gdLst/>
            <a:ahLst/>
            <a:cxnLst/>
            <a:rect l="l" t="t" r="r" b="b"/>
            <a:pathLst>
              <a:path w="5894" h="18384" extrusionOk="0">
                <a:moveTo>
                  <a:pt x="2893" y="0"/>
                </a:moveTo>
                <a:lnTo>
                  <a:pt x="905" y="6013"/>
                </a:lnTo>
                <a:lnTo>
                  <a:pt x="2215" y="4810"/>
                </a:lnTo>
                <a:lnTo>
                  <a:pt x="2215" y="4810"/>
                </a:lnTo>
                <a:lnTo>
                  <a:pt x="631" y="12073"/>
                </a:lnTo>
                <a:lnTo>
                  <a:pt x="1762" y="11228"/>
                </a:lnTo>
                <a:lnTo>
                  <a:pt x="0" y="16859"/>
                </a:lnTo>
                <a:lnTo>
                  <a:pt x="1417" y="16454"/>
                </a:lnTo>
                <a:lnTo>
                  <a:pt x="488" y="18383"/>
                </a:lnTo>
                <a:lnTo>
                  <a:pt x="5406" y="18383"/>
                </a:lnTo>
                <a:lnTo>
                  <a:pt x="4477" y="16454"/>
                </a:lnTo>
                <a:lnTo>
                  <a:pt x="5894" y="16859"/>
                </a:lnTo>
                <a:lnTo>
                  <a:pt x="4144" y="11228"/>
                </a:lnTo>
                <a:lnTo>
                  <a:pt x="5275" y="12073"/>
                </a:lnTo>
                <a:lnTo>
                  <a:pt x="3679" y="4810"/>
                </a:lnTo>
                <a:lnTo>
                  <a:pt x="3679" y="4810"/>
                </a:lnTo>
                <a:lnTo>
                  <a:pt x="4989" y="6013"/>
                </a:lnTo>
                <a:lnTo>
                  <a:pt x="3012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6"/>
          <p:cNvSpPr/>
          <p:nvPr/>
        </p:nvSpPr>
        <p:spPr>
          <a:xfrm>
            <a:off x="1067490" y="3405224"/>
            <a:ext cx="301913" cy="940704"/>
          </a:xfrm>
          <a:custGeom>
            <a:avLst/>
            <a:gdLst/>
            <a:ahLst/>
            <a:cxnLst/>
            <a:rect l="l" t="t" r="r" b="b"/>
            <a:pathLst>
              <a:path w="4727" h="14729" extrusionOk="0">
                <a:moveTo>
                  <a:pt x="2322" y="0"/>
                </a:moveTo>
                <a:lnTo>
                  <a:pt x="738" y="4822"/>
                </a:lnTo>
                <a:lnTo>
                  <a:pt x="1786" y="3846"/>
                </a:lnTo>
                <a:lnTo>
                  <a:pt x="524" y="9668"/>
                </a:lnTo>
                <a:lnTo>
                  <a:pt x="524" y="9668"/>
                </a:lnTo>
                <a:lnTo>
                  <a:pt x="1417" y="8989"/>
                </a:lnTo>
                <a:lnTo>
                  <a:pt x="0" y="13502"/>
                </a:lnTo>
                <a:lnTo>
                  <a:pt x="1131" y="13180"/>
                </a:lnTo>
                <a:lnTo>
                  <a:pt x="1131" y="13180"/>
                </a:lnTo>
                <a:lnTo>
                  <a:pt x="405" y="14728"/>
                </a:lnTo>
                <a:lnTo>
                  <a:pt x="4346" y="14728"/>
                </a:lnTo>
                <a:lnTo>
                  <a:pt x="3596" y="13180"/>
                </a:lnTo>
                <a:lnTo>
                  <a:pt x="4727" y="13502"/>
                </a:lnTo>
                <a:lnTo>
                  <a:pt x="3322" y="8989"/>
                </a:lnTo>
                <a:lnTo>
                  <a:pt x="4227" y="9668"/>
                </a:lnTo>
                <a:lnTo>
                  <a:pt x="2965" y="3846"/>
                </a:lnTo>
                <a:lnTo>
                  <a:pt x="4001" y="4822"/>
                </a:lnTo>
                <a:lnTo>
                  <a:pt x="2429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6"/>
          <p:cNvSpPr/>
          <p:nvPr/>
        </p:nvSpPr>
        <p:spPr>
          <a:xfrm>
            <a:off x="2020752" y="3489593"/>
            <a:ext cx="276110" cy="856335"/>
          </a:xfrm>
          <a:custGeom>
            <a:avLst/>
            <a:gdLst/>
            <a:ahLst/>
            <a:cxnLst/>
            <a:rect l="l" t="t" r="r" b="b"/>
            <a:pathLst>
              <a:path w="4323" h="13408" extrusionOk="0">
                <a:moveTo>
                  <a:pt x="2120" y="1"/>
                </a:moveTo>
                <a:lnTo>
                  <a:pt x="668" y="4394"/>
                </a:lnTo>
                <a:lnTo>
                  <a:pt x="668" y="4394"/>
                </a:lnTo>
                <a:lnTo>
                  <a:pt x="1620" y="3501"/>
                </a:lnTo>
                <a:lnTo>
                  <a:pt x="477" y="8800"/>
                </a:lnTo>
                <a:lnTo>
                  <a:pt x="477" y="8800"/>
                </a:lnTo>
                <a:lnTo>
                  <a:pt x="1299" y="8180"/>
                </a:lnTo>
                <a:lnTo>
                  <a:pt x="1299" y="8180"/>
                </a:lnTo>
                <a:lnTo>
                  <a:pt x="1" y="12312"/>
                </a:lnTo>
                <a:lnTo>
                  <a:pt x="1" y="12312"/>
                </a:lnTo>
                <a:lnTo>
                  <a:pt x="1049" y="11990"/>
                </a:lnTo>
                <a:lnTo>
                  <a:pt x="370" y="13407"/>
                </a:lnTo>
                <a:lnTo>
                  <a:pt x="3966" y="13407"/>
                </a:lnTo>
                <a:lnTo>
                  <a:pt x="3287" y="11990"/>
                </a:lnTo>
                <a:lnTo>
                  <a:pt x="4323" y="12312"/>
                </a:lnTo>
                <a:lnTo>
                  <a:pt x="3025" y="8180"/>
                </a:lnTo>
                <a:lnTo>
                  <a:pt x="3025" y="8180"/>
                </a:lnTo>
                <a:lnTo>
                  <a:pt x="3858" y="8800"/>
                </a:lnTo>
                <a:lnTo>
                  <a:pt x="2692" y="3501"/>
                </a:lnTo>
                <a:lnTo>
                  <a:pt x="3644" y="4394"/>
                </a:lnTo>
                <a:lnTo>
                  <a:pt x="2203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6644206" y="2654946"/>
            <a:ext cx="1689767" cy="1924090"/>
          </a:xfrm>
          <a:custGeom>
            <a:avLst/>
            <a:gdLst/>
            <a:ahLst/>
            <a:cxnLst/>
            <a:rect l="l" t="t" r="r" b="b"/>
            <a:pathLst>
              <a:path w="21980" h="25028" extrusionOk="0">
                <a:moveTo>
                  <a:pt x="6883" y="1"/>
                </a:moveTo>
                <a:lnTo>
                  <a:pt x="6883" y="1787"/>
                </a:lnTo>
                <a:lnTo>
                  <a:pt x="5049" y="3608"/>
                </a:lnTo>
                <a:lnTo>
                  <a:pt x="6883" y="3156"/>
                </a:lnTo>
                <a:lnTo>
                  <a:pt x="8252" y="6347"/>
                </a:lnTo>
                <a:lnTo>
                  <a:pt x="1" y="10478"/>
                </a:lnTo>
                <a:lnTo>
                  <a:pt x="8252" y="8097"/>
                </a:lnTo>
                <a:lnTo>
                  <a:pt x="8252" y="9371"/>
                </a:lnTo>
                <a:lnTo>
                  <a:pt x="6240" y="10931"/>
                </a:lnTo>
                <a:lnTo>
                  <a:pt x="6240" y="10931"/>
                </a:lnTo>
                <a:lnTo>
                  <a:pt x="9800" y="10478"/>
                </a:lnTo>
                <a:lnTo>
                  <a:pt x="21980" y="25028"/>
                </a:lnTo>
                <a:lnTo>
                  <a:pt x="14407" y="10323"/>
                </a:lnTo>
                <a:lnTo>
                  <a:pt x="13371" y="7918"/>
                </a:lnTo>
                <a:lnTo>
                  <a:pt x="11359" y="7085"/>
                </a:lnTo>
                <a:lnTo>
                  <a:pt x="7430" y="310"/>
                </a:lnTo>
                <a:lnTo>
                  <a:pt x="68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5468995" y="3316699"/>
            <a:ext cx="3675052" cy="1262329"/>
          </a:xfrm>
          <a:custGeom>
            <a:avLst/>
            <a:gdLst/>
            <a:ahLst/>
            <a:cxnLst/>
            <a:rect l="l" t="t" r="r" b="b"/>
            <a:pathLst>
              <a:path w="47804" h="16420" extrusionOk="0">
                <a:moveTo>
                  <a:pt x="33802" y="1"/>
                </a:moveTo>
                <a:lnTo>
                  <a:pt x="31421" y="1215"/>
                </a:lnTo>
                <a:lnTo>
                  <a:pt x="30504" y="1215"/>
                </a:lnTo>
                <a:cubicBezTo>
                  <a:pt x="30504" y="1215"/>
                  <a:pt x="28016" y="2775"/>
                  <a:pt x="27742" y="2775"/>
                </a:cubicBezTo>
                <a:cubicBezTo>
                  <a:pt x="27480" y="2775"/>
                  <a:pt x="25741" y="3144"/>
                  <a:pt x="25741" y="3144"/>
                </a:cubicBezTo>
                <a:lnTo>
                  <a:pt x="23908" y="5894"/>
                </a:lnTo>
                <a:lnTo>
                  <a:pt x="20979" y="6549"/>
                </a:lnTo>
                <a:lnTo>
                  <a:pt x="18324" y="9288"/>
                </a:lnTo>
                <a:lnTo>
                  <a:pt x="13097" y="12491"/>
                </a:lnTo>
                <a:cubicBezTo>
                  <a:pt x="13097" y="12491"/>
                  <a:pt x="9681" y="11933"/>
                  <a:pt x="8998" y="11933"/>
                </a:cubicBezTo>
                <a:cubicBezTo>
                  <a:pt x="8948" y="11933"/>
                  <a:pt x="8912" y="11936"/>
                  <a:pt x="8894" y="11943"/>
                </a:cubicBezTo>
                <a:cubicBezTo>
                  <a:pt x="8608" y="12026"/>
                  <a:pt x="0" y="16420"/>
                  <a:pt x="0" y="16420"/>
                </a:cubicBezTo>
                <a:lnTo>
                  <a:pt x="47804" y="16420"/>
                </a:lnTo>
                <a:lnTo>
                  <a:pt x="42958" y="11478"/>
                </a:lnTo>
                <a:lnTo>
                  <a:pt x="39850" y="11300"/>
                </a:lnTo>
                <a:lnTo>
                  <a:pt x="38922" y="9383"/>
                </a:lnTo>
                <a:lnTo>
                  <a:pt x="36540" y="10109"/>
                </a:lnTo>
                <a:lnTo>
                  <a:pt x="38279" y="8919"/>
                </a:lnTo>
                <a:lnTo>
                  <a:pt x="37648" y="8240"/>
                </a:lnTo>
                <a:lnTo>
                  <a:pt x="35814" y="8240"/>
                </a:lnTo>
                <a:lnTo>
                  <a:pt x="35814" y="6549"/>
                </a:lnTo>
                <a:lnTo>
                  <a:pt x="33802" y="6549"/>
                </a:lnTo>
                <a:lnTo>
                  <a:pt x="35814" y="5263"/>
                </a:lnTo>
                <a:lnTo>
                  <a:pt x="35350" y="4251"/>
                </a:lnTo>
                <a:lnTo>
                  <a:pt x="30683" y="5263"/>
                </a:lnTo>
                <a:lnTo>
                  <a:pt x="34814" y="3204"/>
                </a:lnTo>
                <a:lnTo>
                  <a:pt x="34814" y="2739"/>
                </a:lnTo>
                <a:lnTo>
                  <a:pt x="31242" y="3204"/>
                </a:lnTo>
                <a:lnTo>
                  <a:pt x="33802" y="1751"/>
                </a:lnTo>
                <a:lnTo>
                  <a:pt x="33802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6"/>
          <p:cNvSpPr/>
          <p:nvPr/>
        </p:nvSpPr>
        <p:spPr>
          <a:xfrm>
            <a:off x="5945452" y="3553540"/>
            <a:ext cx="314967" cy="981341"/>
          </a:xfrm>
          <a:custGeom>
            <a:avLst/>
            <a:gdLst/>
            <a:ahLst/>
            <a:cxnLst/>
            <a:rect l="l" t="t" r="r" b="b"/>
            <a:pathLst>
              <a:path w="4097" h="12765" extrusionOk="0">
                <a:moveTo>
                  <a:pt x="2013" y="1"/>
                </a:moveTo>
                <a:lnTo>
                  <a:pt x="632" y="4180"/>
                </a:lnTo>
                <a:lnTo>
                  <a:pt x="632" y="4180"/>
                </a:lnTo>
                <a:lnTo>
                  <a:pt x="1537" y="3335"/>
                </a:lnTo>
                <a:lnTo>
                  <a:pt x="1537" y="3335"/>
                </a:lnTo>
                <a:lnTo>
                  <a:pt x="441" y="8371"/>
                </a:lnTo>
                <a:lnTo>
                  <a:pt x="1227" y="7799"/>
                </a:lnTo>
                <a:lnTo>
                  <a:pt x="1" y="11705"/>
                </a:lnTo>
                <a:lnTo>
                  <a:pt x="989" y="11431"/>
                </a:lnTo>
                <a:lnTo>
                  <a:pt x="346" y="12764"/>
                </a:lnTo>
                <a:lnTo>
                  <a:pt x="3751" y="12764"/>
                </a:lnTo>
                <a:lnTo>
                  <a:pt x="3120" y="11431"/>
                </a:lnTo>
                <a:lnTo>
                  <a:pt x="4096" y="11705"/>
                </a:lnTo>
                <a:lnTo>
                  <a:pt x="2882" y="7799"/>
                </a:lnTo>
                <a:lnTo>
                  <a:pt x="3668" y="8371"/>
                </a:lnTo>
                <a:lnTo>
                  <a:pt x="2549" y="3335"/>
                </a:lnTo>
                <a:lnTo>
                  <a:pt x="2549" y="3335"/>
                </a:lnTo>
                <a:lnTo>
                  <a:pt x="3454" y="4180"/>
                </a:lnTo>
                <a:lnTo>
                  <a:pt x="2084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6"/>
          <p:cNvSpPr/>
          <p:nvPr/>
        </p:nvSpPr>
        <p:spPr>
          <a:xfrm>
            <a:off x="6349071" y="3121571"/>
            <a:ext cx="454039" cy="1413316"/>
          </a:xfrm>
          <a:custGeom>
            <a:avLst/>
            <a:gdLst/>
            <a:ahLst/>
            <a:cxnLst/>
            <a:rect l="l" t="t" r="r" b="b"/>
            <a:pathLst>
              <a:path w="5906" h="18384" extrusionOk="0">
                <a:moveTo>
                  <a:pt x="2905" y="0"/>
                </a:moveTo>
                <a:lnTo>
                  <a:pt x="929" y="6013"/>
                </a:lnTo>
                <a:lnTo>
                  <a:pt x="2239" y="4810"/>
                </a:lnTo>
                <a:lnTo>
                  <a:pt x="2239" y="4810"/>
                </a:lnTo>
                <a:lnTo>
                  <a:pt x="643" y="12073"/>
                </a:lnTo>
                <a:lnTo>
                  <a:pt x="1774" y="11228"/>
                </a:lnTo>
                <a:lnTo>
                  <a:pt x="0" y="16859"/>
                </a:lnTo>
                <a:lnTo>
                  <a:pt x="1417" y="16454"/>
                </a:lnTo>
                <a:lnTo>
                  <a:pt x="512" y="18383"/>
                </a:lnTo>
                <a:lnTo>
                  <a:pt x="5418" y="18383"/>
                </a:lnTo>
                <a:lnTo>
                  <a:pt x="4501" y="16454"/>
                </a:lnTo>
                <a:lnTo>
                  <a:pt x="4501" y="16454"/>
                </a:lnTo>
                <a:lnTo>
                  <a:pt x="5906" y="16859"/>
                </a:lnTo>
                <a:lnTo>
                  <a:pt x="5906" y="16859"/>
                </a:lnTo>
                <a:lnTo>
                  <a:pt x="4144" y="11228"/>
                </a:lnTo>
                <a:lnTo>
                  <a:pt x="5275" y="12073"/>
                </a:lnTo>
                <a:lnTo>
                  <a:pt x="3691" y="4810"/>
                </a:lnTo>
                <a:lnTo>
                  <a:pt x="3691" y="4810"/>
                </a:lnTo>
                <a:lnTo>
                  <a:pt x="4989" y="6013"/>
                </a:lnTo>
                <a:lnTo>
                  <a:pt x="4989" y="6013"/>
                </a:lnTo>
                <a:lnTo>
                  <a:pt x="3024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6"/>
          <p:cNvSpPr/>
          <p:nvPr/>
        </p:nvSpPr>
        <p:spPr>
          <a:xfrm>
            <a:off x="-39325" y="4035950"/>
            <a:ext cx="9182442" cy="1107574"/>
          </a:xfrm>
          <a:custGeom>
            <a:avLst/>
            <a:gdLst/>
            <a:ahLst/>
            <a:cxnLst/>
            <a:rect l="l" t="t" r="r" b="b"/>
            <a:pathLst>
              <a:path w="118932" h="14407" extrusionOk="0">
                <a:moveTo>
                  <a:pt x="274" y="0"/>
                </a:moveTo>
                <a:lnTo>
                  <a:pt x="0" y="14407"/>
                </a:lnTo>
                <a:lnTo>
                  <a:pt x="118932" y="14407"/>
                </a:lnTo>
                <a:lnTo>
                  <a:pt x="118932" y="6239"/>
                </a:lnTo>
                <a:lnTo>
                  <a:pt x="58877" y="4299"/>
                </a:lnTo>
                <a:lnTo>
                  <a:pt x="38481" y="1131"/>
                </a:lnTo>
                <a:lnTo>
                  <a:pt x="262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6"/>
          <p:cNvSpPr/>
          <p:nvPr/>
        </p:nvSpPr>
        <p:spPr>
          <a:xfrm>
            <a:off x="1324339" y="2882639"/>
            <a:ext cx="529071" cy="1652251"/>
          </a:xfrm>
          <a:custGeom>
            <a:avLst/>
            <a:gdLst/>
            <a:ahLst/>
            <a:cxnLst/>
            <a:rect l="l" t="t" r="r" b="b"/>
            <a:pathLst>
              <a:path w="6882" h="21492" extrusionOk="0">
                <a:moveTo>
                  <a:pt x="3369" y="1"/>
                </a:moveTo>
                <a:lnTo>
                  <a:pt x="1072" y="7037"/>
                </a:lnTo>
                <a:lnTo>
                  <a:pt x="2596" y="5608"/>
                </a:lnTo>
                <a:lnTo>
                  <a:pt x="738" y="14109"/>
                </a:lnTo>
                <a:lnTo>
                  <a:pt x="738" y="14109"/>
                </a:lnTo>
                <a:lnTo>
                  <a:pt x="2048" y="13121"/>
                </a:lnTo>
                <a:lnTo>
                  <a:pt x="0" y="19717"/>
                </a:lnTo>
                <a:lnTo>
                  <a:pt x="1643" y="19229"/>
                </a:lnTo>
                <a:lnTo>
                  <a:pt x="572" y="21491"/>
                </a:lnTo>
                <a:lnTo>
                  <a:pt x="6322" y="21491"/>
                </a:lnTo>
                <a:lnTo>
                  <a:pt x="5251" y="19229"/>
                </a:lnTo>
                <a:lnTo>
                  <a:pt x="5251" y="19229"/>
                </a:lnTo>
                <a:lnTo>
                  <a:pt x="6882" y="19717"/>
                </a:lnTo>
                <a:lnTo>
                  <a:pt x="6882" y="19717"/>
                </a:lnTo>
                <a:lnTo>
                  <a:pt x="4834" y="13121"/>
                </a:lnTo>
                <a:lnTo>
                  <a:pt x="6156" y="14109"/>
                </a:lnTo>
                <a:lnTo>
                  <a:pt x="4298" y="5608"/>
                </a:lnTo>
                <a:lnTo>
                  <a:pt x="5810" y="7037"/>
                </a:lnTo>
                <a:lnTo>
                  <a:pt x="5810" y="7037"/>
                </a:lnTo>
                <a:lnTo>
                  <a:pt x="3512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668374" y="3121702"/>
            <a:ext cx="376450" cy="1174140"/>
          </a:xfrm>
          <a:custGeom>
            <a:avLst/>
            <a:gdLst/>
            <a:ahLst/>
            <a:cxnLst/>
            <a:rect l="l" t="t" r="r" b="b"/>
            <a:pathLst>
              <a:path w="5894" h="18384" extrusionOk="0">
                <a:moveTo>
                  <a:pt x="2894" y="0"/>
                </a:moveTo>
                <a:lnTo>
                  <a:pt x="929" y="6013"/>
                </a:lnTo>
                <a:lnTo>
                  <a:pt x="929" y="6013"/>
                </a:lnTo>
                <a:lnTo>
                  <a:pt x="2215" y="4810"/>
                </a:lnTo>
                <a:lnTo>
                  <a:pt x="643" y="12073"/>
                </a:lnTo>
                <a:lnTo>
                  <a:pt x="1762" y="11228"/>
                </a:lnTo>
                <a:lnTo>
                  <a:pt x="0" y="16859"/>
                </a:lnTo>
                <a:lnTo>
                  <a:pt x="1417" y="16454"/>
                </a:lnTo>
                <a:lnTo>
                  <a:pt x="488" y="18383"/>
                </a:lnTo>
                <a:lnTo>
                  <a:pt x="5406" y="18383"/>
                </a:lnTo>
                <a:lnTo>
                  <a:pt x="4501" y="16454"/>
                </a:lnTo>
                <a:lnTo>
                  <a:pt x="4501" y="16454"/>
                </a:lnTo>
                <a:lnTo>
                  <a:pt x="5894" y="16859"/>
                </a:lnTo>
                <a:lnTo>
                  <a:pt x="4144" y="11228"/>
                </a:lnTo>
                <a:lnTo>
                  <a:pt x="5275" y="12073"/>
                </a:lnTo>
                <a:lnTo>
                  <a:pt x="3679" y="4810"/>
                </a:lnTo>
                <a:lnTo>
                  <a:pt x="3679" y="4810"/>
                </a:lnTo>
                <a:lnTo>
                  <a:pt x="4989" y="6013"/>
                </a:lnTo>
                <a:lnTo>
                  <a:pt x="3013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3" name="Google Shape;643;p36"/>
          <p:cNvGrpSpPr/>
          <p:nvPr/>
        </p:nvGrpSpPr>
        <p:grpSpPr>
          <a:xfrm>
            <a:off x="1926927" y="3731287"/>
            <a:ext cx="1056468" cy="1590469"/>
            <a:chOff x="882550" y="4261625"/>
            <a:chExt cx="634325" cy="954950"/>
          </a:xfrm>
        </p:grpSpPr>
        <p:sp>
          <p:nvSpPr>
            <p:cNvPr id="644" name="Google Shape;644;p36"/>
            <p:cNvSpPr/>
            <p:nvPr/>
          </p:nvSpPr>
          <p:spPr>
            <a:xfrm>
              <a:off x="1013500" y="4548275"/>
              <a:ext cx="40225" cy="58750"/>
            </a:xfrm>
            <a:custGeom>
              <a:avLst/>
              <a:gdLst/>
              <a:ahLst/>
              <a:cxnLst/>
              <a:rect l="l" t="t" r="r" b="b"/>
              <a:pathLst>
                <a:path w="1609" h="2350" extrusionOk="0">
                  <a:moveTo>
                    <a:pt x="864" y="0"/>
                  </a:moveTo>
                  <a:cubicBezTo>
                    <a:pt x="464" y="0"/>
                    <a:pt x="118" y="488"/>
                    <a:pt x="60" y="1109"/>
                  </a:cubicBezTo>
                  <a:cubicBezTo>
                    <a:pt x="1" y="1752"/>
                    <a:pt x="287" y="2300"/>
                    <a:pt x="691" y="2347"/>
                  </a:cubicBezTo>
                  <a:cubicBezTo>
                    <a:pt x="705" y="2349"/>
                    <a:pt x="719" y="2349"/>
                    <a:pt x="733" y="2349"/>
                  </a:cubicBezTo>
                  <a:cubicBezTo>
                    <a:pt x="1133" y="2349"/>
                    <a:pt x="1479" y="1861"/>
                    <a:pt x="1537" y="1240"/>
                  </a:cubicBezTo>
                  <a:cubicBezTo>
                    <a:pt x="1608" y="597"/>
                    <a:pt x="1322" y="49"/>
                    <a:pt x="906" y="2"/>
                  </a:cubicBezTo>
                  <a:cubicBezTo>
                    <a:pt x="892" y="1"/>
                    <a:pt x="878" y="0"/>
                    <a:pt x="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1191800" y="4261625"/>
              <a:ext cx="47950" cy="54575"/>
            </a:xfrm>
            <a:custGeom>
              <a:avLst/>
              <a:gdLst/>
              <a:ahLst/>
              <a:cxnLst/>
              <a:rect l="l" t="t" r="r" b="b"/>
              <a:pathLst>
                <a:path w="1918" h="2183" extrusionOk="0">
                  <a:moveTo>
                    <a:pt x="1275" y="1"/>
                  </a:moveTo>
                  <a:cubicBezTo>
                    <a:pt x="946" y="1"/>
                    <a:pt x="556" y="295"/>
                    <a:pt x="310" y="740"/>
                  </a:cubicBezTo>
                  <a:cubicBezTo>
                    <a:pt x="1" y="1312"/>
                    <a:pt x="48" y="1931"/>
                    <a:pt x="405" y="2121"/>
                  </a:cubicBezTo>
                  <a:cubicBezTo>
                    <a:pt x="479" y="2163"/>
                    <a:pt x="559" y="2182"/>
                    <a:pt x="644" y="2182"/>
                  </a:cubicBezTo>
                  <a:cubicBezTo>
                    <a:pt x="972" y="2182"/>
                    <a:pt x="1362" y="1888"/>
                    <a:pt x="1608" y="1443"/>
                  </a:cubicBezTo>
                  <a:cubicBezTo>
                    <a:pt x="1918" y="871"/>
                    <a:pt x="1870" y="252"/>
                    <a:pt x="1513" y="62"/>
                  </a:cubicBezTo>
                  <a:cubicBezTo>
                    <a:pt x="1440" y="20"/>
                    <a:pt x="1359" y="1"/>
                    <a:pt x="1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1281700" y="4392550"/>
              <a:ext cx="60750" cy="44250"/>
            </a:xfrm>
            <a:custGeom>
              <a:avLst/>
              <a:gdLst/>
              <a:ahLst/>
              <a:cxnLst/>
              <a:rect l="l" t="t" r="r" b="b"/>
              <a:pathLst>
                <a:path w="2430" h="1770" extrusionOk="0">
                  <a:moveTo>
                    <a:pt x="1629" y="1"/>
                  </a:moveTo>
                  <a:cubicBezTo>
                    <a:pt x="1380" y="1"/>
                    <a:pt x="1091" y="84"/>
                    <a:pt x="822" y="254"/>
                  </a:cubicBezTo>
                  <a:cubicBezTo>
                    <a:pt x="274" y="599"/>
                    <a:pt x="0" y="1159"/>
                    <a:pt x="215" y="1504"/>
                  </a:cubicBezTo>
                  <a:cubicBezTo>
                    <a:pt x="318" y="1680"/>
                    <a:pt x="531" y="1769"/>
                    <a:pt x="789" y="1769"/>
                  </a:cubicBezTo>
                  <a:cubicBezTo>
                    <a:pt x="1037" y="1769"/>
                    <a:pt x="1327" y="1686"/>
                    <a:pt x="1596" y="1516"/>
                  </a:cubicBezTo>
                  <a:cubicBezTo>
                    <a:pt x="2167" y="1171"/>
                    <a:pt x="2429" y="611"/>
                    <a:pt x="2203" y="266"/>
                  </a:cubicBezTo>
                  <a:cubicBezTo>
                    <a:pt x="2100" y="90"/>
                    <a:pt x="1886" y="1"/>
                    <a:pt x="1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1359975" y="4431975"/>
              <a:ext cx="57175" cy="48125"/>
            </a:xfrm>
            <a:custGeom>
              <a:avLst/>
              <a:gdLst/>
              <a:ahLst/>
              <a:cxnLst/>
              <a:rect l="l" t="t" r="r" b="b"/>
              <a:pathLst>
                <a:path w="2287" h="1925" extrusionOk="0">
                  <a:moveTo>
                    <a:pt x="1579" y="0"/>
                  </a:moveTo>
                  <a:cubicBezTo>
                    <a:pt x="1290" y="0"/>
                    <a:pt x="941" y="147"/>
                    <a:pt x="644" y="415"/>
                  </a:cubicBezTo>
                  <a:cubicBezTo>
                    <a:pt x="167" y="868"/>
                    <a:pt x="1" y="1463"/>
                    <a:pt x="263" y="1761"/>
                  </a:cubicBezTo>
                  <a:cubicBezTo>
                    <a:pt x="369" y="1872"/>
                    <a:pt x="521" y="1925"/>
                    <a:pt x="693" y="1925"/>
                  </a:cubicBezTo>
                  <a:cubicBezTo>
                    <a:pt x="983" y="1925"/>
                    <a:pt x="1333" y="1775"/>
                    <a:pt x="1632" y="1499"/>
                  </a:cubicBezTo>
                  <a:cubicBezTo>
                    <a:pt x="2108" y="1070"/>
                    <a:pt x="2287" y="475"/>
                    <a:pt x="2013" y="165"/>
                  </a:cubicBezTo>
                  <a:cubicBezTo>
                    <a:pt x="1906" y="53"/>
                    <a:pt x="1753" y="0"/>
                    <a:pt x="1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1390350" y="4507750"/>
              <a:ext cx="62225" cy="40075"/>
            </a:xfrm>
            <a:custGeom>
              <a:avLst/>
              <a:gdLst/>
              <a:ahLst/>
              <a:cxnLst/>
              <a:rect l="l" t="t" r="r" b="b"/>
              <a:pathLst>
                <a:path w="2489" h="1603" extrusionOk="0">
                  <a:moveTo>
                    <a:pt x="1587" y="0"/>
                  </a:moveTo>
                  <a:cubicBezTo>
                    <a:pt x="1403" y="0"/>
                    <a:pt x="1201" y="36"/>
                    <a:pt x="1000" y="111"/>
                  </a:cubicBezTo>
                  <a:cubicBezTo>
                    <a:pt x="393" y="313"/>
                    <a:pt x="0" y="813"/>
                    <a:pt x="131" y="1194"/>
                  </a:cubicBezTo>
                  <a:cubicBezTo>
                    <a:pt x="227" y="1457"/>
                    <a:pt x="530" y="1603"/>
                    <a:pt x="902" y="1603"/>
                  </a:cubicBezTo>
                  <a:cubicBezTo>
                    <a:pt x="1086" y="1603"/>
                    <a:pt x="1287" y="1567"/>
                    <a:pt x="1488" y="1492"/>
                  </a:cubicBezTo>
                  <a:cubicBezTo>
                    <a:pt x="2108" y="1266"/>
                    <a:pt x="2489" y="777"/>
                    <a:pt x="2358" y="408"/>
                  </a:cubicBezTo>
                  <a:cubicBezTo>
                    <a:pt x="2262" y="146"/>
                    <a:pt x="1959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1202525" y="4652100"/>
              <a:ext cx="62225" cy="40025"/>
            </a:xfrm>
            <a:custGeom>
              <a:avLst/>
              <a:gdLst/>
              <a:ahLst/>
              <a:cxnLst/>
              <a:rect l="l" t="t" r="r" b="b"/>
              <a:pathLst>
                <a:path w="2489" h="1601" extrusionOk="0">
                  <a:moveTo>
                    <a:pt x="1587" y="1"/>
                  </a:moveTo>
                  <a:cubicBezTo>
                    <a:pt x="1403" y="1"/>
                    <a:pt x="1202" y="36"/>
                    <a:pt x="1000" y="111"/>
                  </a:cubicBezTo>
                  <a:cubicBezTo>
                    <a:pt x="381" y="314"/>
                    <a:pt x="0" y="814"/>
                    <a:pt x="131" y="1195"/>
                  </a:cubicBezTo>
                  <a:cubicBezTo>
                    <a:pt x="228" y="1452"/>
                    <a:pt x="535" y="1600"/>
                    <a:pt x="912" y="1600"/>
                  </a:cubicBezTo>
                  <a:cubicBezTo>
                    <a:pt x="1094" y="1600"/>
                    <a:pt x="1291" y="1566"/>
                    <a:pt x="1489" y="1492"/>
                  </a:cubicBezTo>
                  <a:cubicBezTo>
                    <a:pt x="2096" y="1290"/>
                    <a:pt x="2489" y="790"/>
                    <a:pt x="2358" y="409"/>
                  </a:cubicBezTo>
                  <a:cubicBezTo>
                    <a:pt x="2262" y="146"/>
                    <a:pt x="1959" y="1"/>
                    <a:pt x="1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1185850" y="4709025"/>
              <a:ext cx="61925" cy="40025"/>
            </a:xfrm>
            <a:custGeom>
              <a:avLst/>
              <a:gdLst/>
              <a:ahLst/>
              <a:cxnLst/>
              <a:rect l="l" t="t" r="r" b="b"/>
              <a:pathLst>
                <a:path w="2477" h="1601" extrusionOk="0">
                  <a:moveTo>
                    <a:pt x="1573" y="0"/>
                  </a:moveTo>
                  <a:cubicBezTo>
                    <a:pt x="1390" y="0"/>
                    <a:pt x="1190" y="35"/>
                    <a:pt x="989" y="108"/>
                  </a:cubicBezTo>
                  <a:cubicBezTo>
                    <a:pt x="382" y="311"/>
                    <a:pt x="1" y="811"/>
                    <a:pt x="131" y="1192"/>
                  </a:cubicBezTo>
                  <a:cubicBezTo>
                    <a:pt x="219" y="1455"/>
                    <a:pt x="520" y="1600"/>
                    <a:pt x="894" y="1600"/>
                  </a:cubicBezTo>
                  <a:cubicBezTo>
                    <a:pt x="1080" y="1600"/>
                    <a:pt x="1284" y="1564"/>
                    <a:pt x="1489" y="1489"/>
                  </a:cubicBezTo>
                  <a:cubicBezTo>
                    <a:pt x="2096" y="1263"/>
                    <a:pt x="2477" y="775"/>
                    <a:pt x="2346" y="406"/>
                  </a:cubicBezTo>
                  <a:cubicBezTo>
                    <a:pt x="2258" y="149"/>
                    <a:pt x="1952" y="0"/>
                    <a:pt x="1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1241500" y="4306600"/>
              <a:ext cx="55100" cy="49750"/>
            </a:xfrm>
            <a:custGeom>
              <a:avLst/>
              <a:gdLst/>
              <a:ahLst/>
              <a:cxnLst/>
              <a:rect l="l" t="t" r="r" b="b"/>
              <a:pathLst>
                <a:path w="2204" h="1990" extrusionOk="0">
                  <a:moveTo>
                    <a:pt x="1517" y="0"/>
                  </a:moveTo>
                  <a:cubicBezTo>
                    <a:pt x="1221" y="0"/>
                    <a:pt x="863" y="175"/>
                    <a:pt x="572" y="489"/>
                  </a:cubicBezTo>
                  <a:cubicBezTo>
                    <a:pt x="120" y="953"/>
                    <a:pt x="1" y="1561"/>
                    <a:pt x="299" y="1846"/>
                  </a:cubicBezTo>
                  <a:cubicBezTo>
                    <a:pt x="400" y="1944"/>
                    <a:pt x="535" y="1990"/>
                    <a:pt x="688" y="1990"/>
                  </a:cubicBezTo>
                  <a:cubicBezTo>
                    <a:pt x="985" y="1990"/>
                    <a:pt x="1345" y="1815"/>
                    <a:pt x="1644" y="1501"/>
                  </a:cubicBezTo>
                  <a:cubicBezTo>
                    <a:pt x="2085" y="1037"/>
                    <a:pt x="2204" y="430"/>
                    <a:pt x="1906" y="144"/>
                  </a:cubicBezTo>
                  <a:cubicBezTo>
                    <a:pt x="1805" y="47"/>
                    <a:pt x="1669" y="0"/>
                    <a:pt x="1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882550" y="4306000"/>
              <a:ext cx="634325" cy="910575"/>
            </a:xfrm>
            <a:custGeom>
              <a:avLst/>
              <a:gdLst/>
              <a:ahLst/>
              <a:cxnLst/>
              <a:rect l="l" t="t" r="r" b="b"/>
              <a:pathLst>
                <a:path w="25373" h="36423" extrusionOk="0">
                  <a:moveTo>
                    <a:pt x="3579" y="21864"/>
                  </a:moveTo>
                  <a:cubicBezTo>
                    <a:pt x="3580" y="21866"/>
                    <a:pt x="3582" y="21869"/>
                    <a:pt x="3584" y="21873"/>
                  </a:cubicBezTo>
                  <a:cubicBezTo>
                    <a:pt x="3577" y="21881"/>
                    <a:pt x="3571" y="21889"/>
                    <a:pt x="3564" y="21897"/>
                  </a:cubicBezTo>
                  <a:lnTo>
                    <a:pt x="3564" y="21897"/>
                  </a:lnTo>
                  <a:cubicBezTo>
                    <a:pt x="3570" y="21888"/>
                    <a:pt x="3575" y="21876"/>
                    <a:pt x="3579" y="21864"/>
                  </a:cubicBezTo>
                  <a:close/>
                  <a:moveTo>
                    <a:pt x="3540" y="21929"/>
                  </a:moveTo>
                  <a:cubicBezTo>
                    <a:pt x="3495" y="21990"/>
                    <a:pt x="3450" y="22057"/>
                    <a:pt x="3405" y="22111"/>
                  </a:cubicBezTo>
                  <a:cubicBezTo>
                    <a:pt x="3429" y="22063"/>
                    <a:pt x="3441" y="22016"/>
                    <a:pt x="3465" y="21968"/>
                  </a:cubicBezTo>
                  <a:cubicBezTo>
                    <a:pt x="3491" y="21962"/>
                    <a:pt x="3517" y="21951"/>
                    <a:pt x="3540" y="21929"/>
                  </a:cubicBezTo>
                  <a:close/>
                  <a:moveTo>
                    <a:pt x="12686" y="0"/>
                  </a:moveTo>
                  <a:cubicBezTo>
                    <a:pt x="12659" y="0"/>
                    <a:pt x="12631" y="11"/>
                    <a:pt x="12609" y="37"/>
                  </a:cubicBezTo>
                  <a:cubicBezTo>
                    <a:pt x="10442" y="3121"/>
                    <a:pt x="10680" y="7121"/>
                    <a:pt x="9013" y="10431"/>
                  </a:cubicBezTo>
                  <a:cubicBezTo>
                    <a:pt x="8680" y="11098"/>
                    <a:pt x="8227" y="11753"/>
                    <a:pt x="7906" y="12455"/>
                  </a:cubicBezTo>
                  <a:cubicBezTo>
                    <a:pt x="7822" y="12491"/>
                    <a:pt x="7799" y="12586"/>
                    <a:pt x="7811" y="12657"/>
                  </a:cubicBezTo>
                  <a:cubicBezTo>
                    <a:pt x="7680" y="12943"/>
                    <a:pt x="7572" y="13241"/>
                    <a:pt x="7513" y="13539"/>
                  </a:cubicBezTo>
                  <a:lnTo>
                    <a:pt x="7513" y="13610"/>
                  </a:lnTo>
                  <a:cubicBezTo>
                    <a:pt x="7501" y="13622"/>
                    <a:pt x="7489" y="13646"/>
                    <a:pt x="7465" y="13669"/>
                  </a:cubicBezTo>
                  <a:cubicBezTo>
                    <a:pt x="6572" y="14920"/>
                    <a:pt x="5763" y="16229"/>
                    <a:pt x="5024" y="17599"/>
                  </a:cubicBezTo>
                  <a:cubicBezTo>
                    <a:pt x="5310" y="16348"/>
                    <a:pt x="5536" y="15098"/>
                    <a:pt x="5727" y="13848"/>
                  </a:cubicBezTo>
                  <a:cubicBezTo>
                    <a:pt x="5834" y="13110"/>
                    <a:pt x="5941" y="12360"/>
                    <a:pt x="6025" y="11622"/>
                  </a:cubicBezTo>
                  <a:cubicBezTo>
                    <a:pt x="6031" y="11553"/>
                    <a:pt x="5972" y="11512"/>
                    <a:pt x="5915" y="11512"/>
                  </a:cubicBezTo>
                  <a:cubicBezTo>
                    <a:pt x="5873" y="11512"/>
                    <a:pt x="5832" y="11535"/>
                    <a:pt x="5822" y="11586"/>
                  </a:cubicBezTo>
                  <a:cubicBezTo>
                    <a:pt x="5465" y="14146"/>
                    <a:pt x="4905" y="16682"/>
                    <a:pt x="4239" y="19158"/>
                  </a:cubicBezTo>
                  <a:cubicBezTo>
                    <a:pt x="4227" y="19170"/>
                    <a:pt x="4227" y="19194"/>
                    <a:pt x="4215" y="19206"/>
                  </a:cubicBezTo>
                  <a:cubicBezTo>
                    <a:pt x="3286" y="21159"/>
                    <a:pt x="2548" y="23159"/>
                    <a:pt x="1976" y="25242"/>
                  </a:cubicBezTo>
                  <a:cubicBezTo>
                    <a:pt x="1417" y="27302"/>
                    <a:pt x="1060" y="29410"/>
                    <a:pt x="881" y="31541"/>
                  </a:cubicBezTo>
                  <a:cubicBezTo>
                    <a:pt x="857" y="31696"/>
                    <a:pt x="857" y="31838"/>
                    <a:pt x="845" y="31969"/>
                  </a:cubicBezTo>
                  <a:cubicBezTo>
                    <a:pt x="500" y="33136"/>
                    <a:pt x="262" y="34339"/>
                    <a:pt x="107" y="35541"/>
                  </a:cubicBezTo>
                  <a:cubicBezTo>
                    <a:pt x="71" y="35803"/>
                    <a:pt x="48" y="36041"/>
                    <a:pt x="12" y="36291"/>
                  </a:cubicBezTo>
                  <a:cubicBezTo>
                    <a:pt x="0" y="36363"/>
                    <a:pt x="71" y="36422"/>
                    <a:pt x="143" y="36422"/>
                  </a:cubicBezTo>
                  <a:cubicBezTo>
                    <a:pt x="226" y="36422"/>
                    <a:pt x="262" y="36363"/>
                    <a:pt x="286" y="36291"/>
                  </a:cubicBezTo>
                  <a:cubicBezTo>
                    <a:pt x="536" y="34339"/>
                    <a:pt x="905" y="32374"/>
                    <a:pt x="1655" y="30553"/>
                  </a:cubicBezTo>
                  <a:cubicBezTo>
                    <a:pt x="2310" y="28921"/>
                    <a:pt x="3274" y="27433"/>
                    <a:pt x="4417" y="26123"/>
                  </a:cubicBezTo>
                  <a:cubicBezTo>
                    <a:pt x="5548" y="24826"/>
                    <a:pt x="6858" y="23718"/>
                    <a:pt x="8275" y="22730"/>
                  </a:cubicBezTo>
                  <a:cubicBezTo>
                    <a:pt x="8513" y="22575"/>
                    <a:pt x="8739" y="22421"/>
                    <a:pt x="8977" y="22278"/>
                  </a:cubicBezTo>
                  <a:cubicBezTo>
                    <a:pt x="9094" y="22282"/>
                    <a:pt x="9210" y="22285"/>
                    <a:pt x="9325" y="22285"/>
                  </a:cubicBezTo>
                  <a:cubicBezTo>
                    <a:pt x="10650" y="22285"/>
                    <a:pt x="11914" y="21989"/>
                    <a:pt x="13228" y="21813"/>
                  </a:cubicBezTo>
                  <a:cubicBezTo>
                    <a:pt x="17609" y="21242"/>
                    <a:pt x="21908" y="19313"/>
                    <a:pt x="25372" y="16598"/>
                  </a:cubicBezTo>
                  <a:cubicBezTo>
                    <a:pt x="24591" y="16420"/>
                    <a:pt x="23747" y="16343"/>
                    <a:pt x="22881" y="16343"/>
                  </a:cubicBezTo>
                  <a:cubicBezTo>
                    <a:pt x="20804" y="16343"/>
                    <a:pt x="18594" y="16783"/>
                    <a:pt x="16788" y="17313"/>
                  </a:cubicBezTo>
                  <a:cubicBezTo>
                    <a:pt x="16371" y="17432"/>
                    <a:pt x="15954" y="17587"/>
                    <a:pt x="15538" y="17730"/>
                  </a:cubicBezTo>
                  <a:cubicBezTo>
                    <a:pt x="14240" y="18218"/>
                    <a:pt x="12990" y="18849"/>
                    <a:pt x="11823" y="19587"/>
                  </a:cubicBezTo>
                  <a:cubicBezTo>
                    <a:pt x="11192" y="19992"/>
                    <a:pt x="10597" y="20420"/>
                    <a:pt x="10013" y="20897"/>
                  </a:cubicBezTo>
                  <a:cubicBezTo>
                    <a:pt x="9870" y="21016"/>
                    <a:pt x="9418" y="21528"/>
                    <a:pt x="9037" y="21885"/>
                  </a:cubicBezTo>
                  <a:lnTo>
                    <a:pt x="8549" y="22194"/>
                  </a:lnTo>
                  <a:cubicBezTo>
                    <a:pt x="7084" y="23159"/>
                    <a:pt x="5715" y="24266"/>
                    <a:pt x="4524" y="25540"/>
                  </a:cubicBezTo>
                  <a:cubicBezTo>
                    <a:pt x="3334" y="26814"/>
                    <a:pt x="2322" y="28255"/>
                    <a:pt x="1595" y="29850"/>
                  </a:cubicBezTo>
                  <a:cubicBezTo>
                    <a:pt x="1405" y="30243"/>
                    <a:pt x="1238" y="30660"/>
                    <a:pt x="1084" y="31100"/>
                  </a:cubicBezTo>
                  <a:cubicBezTo>
                    <a:pt x="1298" y="29410"/>
                    <a:pt x="1607" y="27766"/>
                    <a:pt x="2036" y="26123"/>
                  </a:cubicBezTo>
                  <a:cubicBezTo>
                    <a:pt x="2215" y="25421"/>
                    <a:pt x="2429" y="24742"/>
                    <a:pt x="2655" y="24076"/>
                  </a:cubicBezTo>
                  <a:cubicBezTo>
                    <a:pt x="2715" y="24076"/>
                    <a:pt x="2786" y="24040"/>
                    <a:pt x="2798" y="23968"/>
                  </a:cubicBezTo>
                  <a:cubicBezTo>
                    <a:pt x="3012" y="23123"/>
                    <a:pt x="3548" y="22432"/>
                    <a:pt x="4120" y="21813"/>
                  </a:cubicBezTo>
                  <a:cubicBezTo>
                    <a:pt x="4679" y="21230"/>
                    <a:pt x="5286" y="20706"/>
                    <a:pt x="5953" y="20266"/>
                  </a:cubicBezTo>
                  <a:cubicBezTo>
                    <a:pt x="7299" y="19349"/>
                    <a:pt x="8799" y="18670"/>
                    <a:pt x="10299" y="18087"/>
                  </a:cubicBezTo>
                  <a:cubicBezTo>
                    <a:pt x="11168" y="17765"/>
                    <a:pt x="12025" y="17444"/>
                    <a:pt x="12895" y="17170"/>
                  </a:cubicBezTo>
                  <a:cubicBezTo>
                    <a:pt x="12981" y="17138"/>
                    <a:pt x="12960" y="16998"/>
                    <a:pt x="12876" y="16998"/>
                  </a:cubicBezTo>
                  <a:cubicBezTo>
                    <a:pt x="12867" y="16998"/>
                    <a:pt x="12857" y="17000"/>
                    <a:pt x="12847" y="17003"/>
                  </a:cubicBezTo>
                  <a:cubicBezTo>
                    <a:pt x="11228" y="17479"/>
                    <a:pt x="9596" y="17920"/>
                    <a:pt x="8049" y="18611"/>
                  </a:cubicBezTo>
                  <a:cubicBezTo>
                    <a:pt x="6537" y="19277"/>
                    <a:pt x="5108" y="20170"/>
                    <a:pt x="3965" y="21373"/>
                  </a:cubicBezTo>
                  <a:cubicBezTo>
                    <a:pt x="4048" y="21111"/>
                    <a:pt x="4143" y="20825"/>
                    <a:pt x="4215" y="20563"/>
                  </a:cubicBezTo>
                  <a:cubicBezTo>
                    <a:pt x="4763" y="19861"/>
                    <a:pt x="5513" y="19313"/>
                    <a:pt x="6239" y="18837"/>
                  </a:cubicBezTo>
                  <a:cubicBezTo>
                    <a:pt x="7656" y="17908"/>
                    <a:pt x="9156" y="17110"/>
                    <a:pt x="10656" y="16336"/>
                  </a:cubicBezTo>
                  <a:cubicBezTo>
                    <a:pt x="11537" y="15884"/>
                    <a:pt x="12430" y="15444"/>
                    <a:pt x="13335" y="15027"/>
                  </a:cubicBezTo>
                  <a:cubicBezTo>
                    <a:pt x="13430" y="14985"/>
                    <a:pt x="13376" y="14840"/>
                    <a:pt x="13296" y="14840"/>
                  </a:cubicBezTo>
                  <a:cubicBezTo>
                    <a:pt x="13286" y="14840"/>
                    <a:pt x="13275" y="14843"/>
                    <a:pt x="13264" y="14848"/>
                  </a:cubicBezTo>
                  <a:cubicBezTo>
                    <a:pt x="11573" y="15527"/>
                    <a:pt x="9942" y="16301"/>
                    <a:pt x="8346" y="17146"/>
                  </a:cubicBezTo>
                  <a:cubicBezTo>
                    <a:pt x="7584" y="17551"/>
                    <a:pt x="6834" y="17968"/>
                    <a:pt x="6084" y="18420"/>
                  </a:cubicBezTo>
                  <a:cubicBezTo>
                    <a:pt x="5525" y="18777"/>
                    <a:pt x="4953" y="19158"/>
                    <a:pt x="4465" y="19635"/>
                  </a:cubicBezTo>
                  <a:cubicBezTo>
                    <a:pt x="4489" y="19551"/>
                    <a:pt x="4513" y="19468"/>
                    <a:pt x="4536" y="19384"/>
                  </a:cubicBezTo>
                  <a:cubicBezTo>
                    <a:pt x="5346" y="17730"/>
                    <a:pt x="6251" y="16134"/>
                    <a:pt x="7275" y="14622"/>
                  </a:cubicBezTo>
                  <a:cubicBezTo>
                    <a:pt x="7668" y="14050"/>
                    <a:pt x="8049" y="13503"/>
                    <a:pt x="8453" y="12955"/>
                  </a:cubicBezTo>
                  <a:cubicBezTo>
                    <a:pt x="8692" y="12788"/>
                    <a:pt x="8930" y="12622"/>
                    <a:pt x="9180" y="12467"/>
                  </a:cubicBezTo>
                  <a:cubicBezTo>
                    <a:pt x="10418" y="12074"/>
                    <a:pt x="11668" y="11705"/>
                    <a:pt x="12930" y="11360"/>
                  </a:cubicBezTo>
                  <a:cubicBezTo>
                    <a:pt x="14597" y="10895"/>
                    <a:pt x="16276" y="10479"/>
                    <a:pt x="17943" y="10026"/>
                  </a:cubicBezTo>
                  <a:cubicBezTo>
                    <a:pt x="18895" y="9764"/>
                    <a:pt x="19872" y="9514"/>
                    <a:pt x="20824" y="9264"/>
                  </a:cubicBezTo>
                  <a:cubicBezTo>
                    <a:pt x="20953" y="9221"/>
                    <a:pt x="20917" y="9031"/>
                    <a:pt x="20803" y="9031"/>
                  </a:cubicBezTo>
                  <a:cubicBezTo>
                    <a:pt x="20791" y="9031"/>
                    <a:pt x="20778" y="9033"/>
                    <a:pt x="20765" y="9038"/>
                  </a:cubicBezTo>
                  <a:cubicBezTo>
                    <a:pt x="17538" y="9800"/>
                    <a:pt x="14288" y="10479"/>
                    <a:pt x="11120" y="11407"/>
                  </a:cubicBezTo>
                  <a:cubicBezTo>
                    <a:pt x="11621" y="11169"/>
                    <a:pt x="12133" y="10943"/>
                    <a:pt x="12633" y="10741"/>
                  </a:cubicBezTo>
                  <a:cubicBezTo>
                    <a:pt x="14299" y="10038"/>
                    <a:pt x="16026" y="9407"/>
                    <a:pt x="17574" y="8455"/>
                  </a:cubicBezTo>
                  <a:cubicBezTo>
                    <a:pt x="18443" y="7943"/>
                    <a:pt x="19229" y="7312"/>
                    <a:pt x="19895" y="6550"/>
                  </a:cubicBezTo>
                  <a:cubicBezTo>
                    <a:pt x="19986" y="6450"/>
                    <a:pt x="19897" y="6315"/>
                    <a:pt x="19796" y="6315"/>
                  </a:cubicBezTo>
                  <a:cubicBezTo>
                    <a:pt x="19765" y="6315"/>
                    <a:pt x="19733" y="6328"/>
                    <a:pt x="19705" y="6359"/>
                  </a:cubicBezTo>
                  <a:cubicBezTo>
                    <a:pt x="18479" y="7704"/>
                    <a:pt x="16871" y="8562"/>
                    <a:pt x="15240" y="9300"/>
                  </a:cubicBezTo>
                  <a:cubicBezTo>
                    <a:pt x="13573" y="10038"/>
                    <a:pt x="11847" y="10633"/>
                    <a:pt x="10228" y="11479"/>
                  </a:cubicBezTo>
                  <a:cubicBezTo>
                    <a:pt x="9977" y="11622"/>
                    <a:pt x="9716" y="11753"/>
                    <a:pt x="9477" y="11895"/>
                  </a:cubicBezTo>
                  <a:cubicBezTo>
                    <a:pt x="9394" y="11931"/>
                    <a:pt x="9287" y="11955"/>
                    <a:pt x="9192" y="11991"/>
                  </a:cubicBezTo>
                  <a:cubicBezTo>
                    <a:pt x="9835" y="11169"/>
                    <a:pt x="10525" y="10383"/>
                    <a:pt x="11240" y="9621"/>
                  </a:cubicBezTo>
                  <a:cubicBezTo>
                    <a:pt x="12692" y="8085"/>
                    <a:pt x="14311" y="6692"/>
                    <a:pt x="16026" y="5442"/>
                  </a:cubicBezTo>
                  <a:cubicBezTo>
                    <a:pt x="16252" y="5276"/>
                    <a:pt x="16454" y="5133"/>
                    <a:pt x="16681" y="4966"/>
                  </a:cubicBezTo>
                  <a:cubicBezTo>
                    <a:pt x="16769" y="4897"/>
                    <a:pt x="16719" y="4755"/>
                    <a:pt x="16632" y="4755"/>
                  </a:cubicBezTo>
                  <a:cubicBezTo>
                    <a:pt x="16614" y="4755"/>
                    <a:pt x="16594" y="4761"/>
                    <a:pt x="16574" y="4776"/>
                  </a:cubicBezTo>
                  <a:cubicBezTo>
                    <a:pt x="14788" y="5919"/>
                    <a:pt x="13156" y="7335"/>
                    <a:pt x="11632" y="8824"/>
                  </a:cubicBezTo>
                  <a:cubicBezTo>
                    <a:pt x="11263" y="9181"/>
                    <a:pt x="10906" y="9550"/>
                    <a:pt x="10549" y="9919"/>
                  </a:cubicBezTo>
                  <a:cubicBezTo>
                    <a:pt x="11001" y="9157"/>
                    <a:pt x="11394" y="8359"/>
                    <a:pt x="11775" y="7574"/>
                  </a:cubicBezTo>
                  <a:cubicBezTo>
                    <a:pt x="12430" y="6204"/>
                    <a:pt x="13037" y="4811"/>
                    <a:pt x="13776" y="3490"/>
                  </a:cubicBezTo>
                  <a:cubicBezTo>
                    <a:pt x="14192" y="2751"/>
                    <a:pt x="14657" y="2013"/>
                    <a:pt x="15181" y="1335"/>
                  </a:cubicBezTo>
                  <a:cubicBezTo>
                    <a:pt x="15218" y="1288"/>
                    <a:pt x="15161" y="1221"/>
                    <a:pt x="15106" y="1221"/>
                  </a:cubicBezTo>
                  <a:cubicBezTo>
                    <a:pt x="15090" y="1221"/>
                    <a:pt x="15075" y="1226"/>
                    <a:pt x="15061" y="1239"/>
                  </a:cubicBezTo>
                  <a:cubicBezTo>
                    <a:pt x="13109" y="3561"/>
                    <a:pt x="12037" y="6466"/>
                    <a:pt x="10561" y="9086"/>
                  </a:cubicBezTo>
                  <a:cubicBezTo>
                    <a:pt x="10144" y="9836"/>
                    <a:pt x="9692" y="10562"/>
                    <a:pt x="9227" y="11276"/>
                  </a:cubicBezTo>
                  <a:cubicBezTo>
                    <a:pt x="9192" y="11324"/>
                    <a:pt x="9192" y="11360"/>
                    <a:pt x="9227" y="11395"/>
                  </a:cubicBezTo>
                  <a:cubicBezTo>
                    <a:pt x="9001" y="11645"/>
                    <a:pt x="8799" y="11895"/>
                    <a:pt x="8584" y="12169"/>
                  </a:cubicBezTo>
                  <a:cubicBezTo>
                    <a:pt x="8573" y="12169"/>
                    <a:pt x="8537" y="12181"/>
                    <a:pt x="8525" y="12193"/>
                  </a:cubicBezTo>
                  <a:cubicBezTo>
                    <a:pt x="8763" y="11764"/>
                    <a:pt x="9013" y="11336"/>
                    <a:pt x="9239" y="10907"/>
                  </a:cubicBezTo>
                  <a:cubicBezTo>
                    <a:pt x="9668" y="10074"/>
                    <a:pt x="9989" y="9205"/>
                    <a:pt x="10239" y="8300"/>
                  </a:cubicBezTo>
                  <a:cubicBezTo>
                    <a:pt x="10728" y="6526"/>
                    <a:pt x="10966" y="4692"/>
                    <a:pt x="11501" y="2942"/>
                  </a:cubicBezTo>
                  <a:cubicBezTo>
                    <a:pt x="11799" y="1954"/>
                    <a:pt x="12204" y="1001"/>
                    <a:pt x="12764" y="132"/>
                  </a:cubicBezTo>
                  <a:cubicBezTo>
                    <a:pt x="12805" y="58"/>
                    <a:pt x="12749" y="0"/>
                    <a:pt x="12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36"/>
          <p:cNvGrpSpPr/>
          <p:nvPr/>
        </p:nvGrpSpPr>
        <p:grpSpPr>
          <a:xfrm>
            <a:off x="-39325" y="3615532"/>
            <a:ext cx="771059" cy="1590447"/>
            <a:chOff x="940275" y="4914350"/>
            <a:chExt cx="465475" cy="960125"/>
          </a:xfrm>
        </p:grpSpPr>
        <p:sp>
          <p:nvSpPr>
            <p:cNvPr id="654" name="Google Shape;654;p36"/>
            <p:cNvSpPr/>
            <p:nvPr/>
          </p:nvSpPr>
          <p:spPr>
            <a:xfrm>
              <a:off x="1117975" y="5144275"/>
              <a:ext cx="131600" cy="217575"/>
            </a:xfrm>
            <a:custGeom>
              <a:avLst/>
              <a:gdLst/>
              <a:ahLst/>
              <a:cxnLst/>
              <a:rect l="l" t="t" r="r" b="b"/>
              <a:pathLst>
                <a:path w="5264" h="8703" extrusionOk="0">
                  <a:moveTo>
                    <a:pt x="4416" y="1"/>
                  </a:moveTo>
                  <a:cubicBezTo>
                    <a:pt x="4333" y="1"/>
                    <a:pt x="4248" y="11"/>
                    <a:pt x="4168" y="22"/>
                  </a:cubicBezTo>
                  <a:cubicBezTo>
                    <a:pt x="3275" y="189"/>
                    <a:pt x="2537" y="843"/>
                    <a:pt x="1989" y="1558"/>
                  </a:cubicBezTo>
                  <a:cubicBezTo>
                    <a:pt x="632" y="3332"/>
                    <a:pt x="1" y="6023"/>
                    <a:pt x="525" y="8225"/>
                  </a:cubicBezTo>
                  <a:cubicBezTo>
                    <a:pt x="572" y="8428"/>
                    <a:pt x="680" y="8690"/>
                    <a:pt x="882" y="8702"/>
                  </a:cubicBezTo>
                  <a:cubicBezTo>
                    <a:pt x="888" y="8702"/>
                    <a:pt x="893" y="8702"/>
                    <a:pt x="899" y="8702"/>
                  </a:cubicBezTo>
                  <a:cubicBezTo>
                    <a:pt x="1081" y="8702"/>
                    <a:pt x="1218" y="8518"/>
                    <a:pt x="1311" y="8344"/>
                  </a:cubicBezTo>
                  <a:cubicBezTo>
                    <a:pt x="1823" y="7439"/>
                    <a:pt x="2323" y="6547"/>
                    <a:pt x="2835" y="5654"/>
                  </a:cubicBezTo>
                  <a:cubicBezTo>
                    <a:pt x="3311" y="4832"/>
                    <a:pt x="3966" y="4177"/>
                    <a:pt x="4454" y="3356"/>
                  </a:cubicBezTo>
                  <a:cubicBezTo>
                    <a:pt x="4942" y="2534"/>
                    <a:pt x="5263" y="1558"/>
                    <a:pt x="5049" y="629"/>
                  </a:cubicBezTo>
                  <a:cubicBezTo>
                    <a:pt x="5002" y="415"/>
                    <a:pt x="4906" y="177"/>
                    <a:pt x="4704" y="70"/>
                  </a:cubicBezTo>
                  <a:cubicBezTo>
                    <a:pt x="4618" y="17"/>
                    <a:pt x="4518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016500" y="4914350"/>
              <a:ext cx="142575" cy="309450"/>
            </a:xfrm>
            <a:custGeom>
              <a:avLst/>
              <a:gdLst/>
              <a:ahLst/>
              <a:cxnLst/>
              <a:rect l="l" t="t" r="r" b="b"/>
              <a:pathLst>
                <a:path w="5703" h="12378" extrusionOk="0">
                  <a:moveTo>
                    <a:pt x="4195" y="1"/>
                  </a:moveTo>
                  <a:cubicBezTo>
                    <a:pt x="4119" y="1"/>
                    <a:pt x="4042" y="9"/>
                    <a:pt x="3965" y="27"/>
                  </a:cubicBezTo>
                  <a:cubicBezTo>
                    <a:pt x="3584" y="99"/>
                    <a:pt x="3310" y="361"/>
                    <a:pt x="3036" y="635"/>
                  </a:cubicBezTo>
                  <a:cubicBezTo>
                    <a:pt x="1405" y="2313"/>
                    <a:pt x="357" y="4552"/>
                    <a:pt x="107" y="6885"/>
                  </a:cubicBezTo>
                  <a:cubicBezTo>
                    <a:pt x="0" y="7905"/>
                    <a:pt x="297" y="12378"/>
                    <a:pt x="1651" y="12378"/>
                  </a:cubicBezTo>
                  <a:cubicBezTo>
                    <a:pt x="1957" y="12378"/>
                    <a:pt x="2317" y="12149"/>
                    <a:pt x="2738" y="11600"/>
                  </a:cubicBezTo>
                  <a:cubicBezTo>
                    <a:pt x="3572" y="10529"/>
                    <a:pt x="3929" y="8695"/>
                    <a:pt x="4334" y="7421"/>
                  </a:cubicBezTo>
                  <a:cubicBezTo>
                    <a:pt x="4774" y="5992"/>
                    <a:pt x="5155" y="4552"/>
                    <a:pt x="5453" y="3087"/>
                  </a:cubicBezTo>
                  <a:cubicBezTo>
                    <a:pt x="5584" y="2432"/>
                    <a:pt x="5703" y="1718"/>
                    <a:pt x="5489" y="1075"/>
                  </a:cubicBezTo>
                  <a:cubicBezTo>
                    <a:pt x="5310" y="496"/>
                    <a:pt x="4777" y="1"/>
                    <a:pt x="4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940275" y="5474475"/>
              <a:ext cx="202775" cy="185575"/>
            </a:xfrm>
            <a:custGeom>
              <a:avLst/>
              <a:gdLst/>
              <a:ahLst/>
              <a:cxnLst/>
              <a:rect l="l" t="t" r="r" b="b"/>
              <a:pathLst>
                <a:path w="8111" h="7423" extrusionOk="0">
                  <a:moveTo>
                    <a:pt x="1151" y="1"/>
                  </a:moveTo>
                  <a:cubicBezTo>
                    <a:pt x="1089" y="1"/>
                    <a:pt x="1027" y="6"/>
                    <a:pt x="965" y="18"/>
                  </a:cubicBezTo>
                  <a:cubicBezTo>
                    <a:pt x="549" y="89"/>
                    <a:pt x="239" y="458"/>
                    <a:pt x="120" y="863"/>
                  </a:cubicBezTo>
                  <a:cubicBezTo>
                    <a:pt x="1" y="1268"/>
                    <a:pt x="48" y="1697"/>
                    <a:pt x="132" y="2113"/>
                  </a:cubicBezTo>
                  <a:cubicBezTo>
                    <a:pt x="537" y="4006"/>
                    <a:pt x="1846" y="5673"/>
                    <a:pt x="3573" y="6531"/>
                  </a:cubicBezTo>
                  <a:cubicBezTo>
                    <a:pt x="3990" y="6747"/>
                    <a:pt x="6037" y="7422"/>
                    <a:pt x="7195" y="7422"/>
                  </a:cubicBezTo>
                  <a:cubicBezTo>
                    <a:pt x="7757" y="7422"/>
                    <a:pt x="8110" y="7264"/>
                    <a:pt x="7966" y="6816"/>
                  </a:cubicBezTo>
                  <a:cubicBezTo>
                    <a:pt x="7728" y="6114"/>
                    <a:pt x="6502" y="5269"/>
                    <a:pt x="6014" y="4697"/>
                  </a:cubicBezTo>
                  <a:cubicBezTo>
                    <a:pt x="5371" y="3971"/>
                    <a:pt x="4763" y="3209"/>
                    <a:pt x="4180" y="2435"/>
                  </a:cubicBezTo>
                  <a:cubicBezTo>
                    <a:pt x="3477" y="1530"/>
                    <a:pt x="2775" y="530"/>
                    <a:pt x="1715" y="113"/>
                  </a:cubicBezTo>
                  <a:cubicBezTo>
                    <a:pt x="1536" y="50"/>
                    <a:pt x="1343" y="1"/>
                    <a:pt x="1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1239725" y="5379950"/>
              <a:ext cx="30375" cy="47375"/>
            </a:xfrm>
            <a:custGeom>
              <a:avLst/>
              <a:gdLst/>
              <a:ahLst/>
              <a:cxnLst/>
              <a:rect l="l" t="t" r="r" b="b"/>
              <a:pathLst>
                <a:path w="1215" h="1895" extrusionOk="0">
                  <a:moveTo>
                    <a:pt x="618" y="1"/>
                  </a:moveTo>
                  <a:cubicBezTo>
                    <a:pt x="291" y="1"/>
                    <a:pt x="36" y="425"/>
                    <a:pt x="12" y="941"/>
                  </a:cubicBezTo>
                  <a:cubicBezTo>
                    <a:pt x="1" y="1453"/>
                    <a:pt x="274" y="1894"/>
                    <a:pt x="596" y="1894"/>
                  </a:cubicBezTo>
                  <a:cubicBezTo>
                    <a:pt x="600" y="1894"/>
                    <a:pt x="605" y="1894"/>
                    <a:pt x="609" y="1894"/>
                  </a:cubicBezTo>
                  <a:cubicBezTo>
                    <a:pt x="936" y="1894"/>
                    <a:pt x="1191" y="1470"/>
                    <a:pt x="1203" y="953"/>
                  </a:cubicBezTo>
                  <a:cubicBezTo>
                    <a:pt x="1215" y="418"/>
                    <a:pt x="953" y="1"/>
                    <a:pt x="632" y="1"/>
                  </a:cubicBezTo>
                  <a:cubicBezTo>
                    <a:pt x="627" y="1"/>
                    <a:pt x="623" y="1"/>
                    <a:pt x="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1200725" y="5393950"/>
              <a:ext cx="30100" cy="47375"/>
            </a:xfrm>
            <a:custGeom>
              <a:avLst/>
              <a:gdLst/>
              <a:ahLst/>
              <a:cxnLst/>
              <a:rect l="l" t="t" r="r" b="b"/>
              <a:pathLst>
                <a:path w="1204" h="1895" extrusionOk="0">
                  <a:moveTo>
                    <a:pt x="607" y="0"/>
                  </a:moveTo>
                  <a:cubicBezTo>
                    <a:pt x="291" y="0"/>
                    <a:pt x="24" y="424"/>
                    <a:pt x="13" y="941"/>
                  </a:cubicBezTo>
                  <a:cubicBezTo>
                    <a:pt x="1" y="1465"/>
                    <a:pt x="263" y="1893"/>
                    <a:pt x="596" y="1893"/>
                  </a:cubicBezTo>
                  <a:cubicBezTo>
                    <a:pt x="604" y="1894"/>
                    <a:pt x="613" y="1894"/>
                    <a:pt x="621" y="1894"/>
                  </a:cubicBezTo>
                  <a:cubicBezTo>
                    <a:pt x="932" y="1894"/>
                    <a:pt x="1192" y="1463"/>
                    <a:pt x="1203" y="953"/>
                  </a:cubicBezTo>
                  <a:cubicBezTo>
                    <a:pt x="1203" y="441"/>
                    <a:pt x="953" y="12"/>
                    <a:pt x="620" y="0"/>
                  </a:cubicBezTo>
                  <a:cubicBezTo>
                    <a:pt x="616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1169775" y="5416450"/>
              <a:ext cx="36050" cy="46400"/>
            </a:xfrm>
            <a:custGeom>
              <a:avLst/>
              <a:gdLst/>
              <a:ahLst/>
              <a:cxnLst/>
              <a:rect l="l" t="t" r="r" b="b"/>
              <a:pathLst>
                <a:path w="1442" h="1856" extrusionOk="0">
                  <a:moveTo>
                    <a:pt x="562" y="1"/>
                  </a:moveTo>
                  <a:cubicBezTo>
                    <a:pt x="525" y="1"/>
                    <a:pt x="489" y="6"/>
                    <a:pt x="453" y="17"/>
                  </a:cubicBezTo>
                  <a:cubicBezTo>
                    <a:pt x="132" y="124"/>
                    <a:pt x="1" y="589"/>
                    <a:pt x="155" y="1101"/>
                  </a:cubicBezTo>
                  <a:cubicBezTo>
                    <a:pt x="281" y="1552"/>
                    <a:pt x="602" y="1856"/>
                    <a:pt x="888" y="1856"/>
                  </a:cubicBezTo>
                  <a:cubicBezTo>
                    <a:pt x="926" y="1856"/>
                    <a:pt x="964" y="1850"/>
                    <a:pt x="1001" y="1839"/>
                  </a:cubicBezTo>
                  <a:cubicBezTo>
                    <a:pt x="1310" y="1744"/>
                    <a:pt x="1441" y="1267"/>
                    <a:pt x="1298" y="755"/>
                  </a:cubicBezTo>
                  <a:cubicBezTo>
                    <a:pt x="1161" y="313"/>
                    <a:pt x="847" y="1"/>
                    <a:pt x="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281100" y="5383175"/>
              <a:ext cx="31875" cy="47475"/>
            </a:xfrm>
            <a:custGeom>
              <a:avLst/>
              <a:gdLst/>
              <a:ahLst/>
              <a:cxnLst/>
              <a:rect l="l" t="t" r="r" b="b"/>
              <a:pathLst>
                <a:path w="1275" h="1899" extrusionOk="0">
                  <a:moveTo>
                    <a:pt x="686" y="1"/>
                  </a:moveTo>
                  <a:cubicBezTo>
                    <a:pt x="369" y="1"/>
                    <a:pt x="94" y="393"/>
                    <a:pt x="48" y="896"/>
                  </a:cubicBezTo>
                  <a:cubicBezTo>
                    <a:pt x="1" y="1420"/>
                    <a:pt x="215" y="1872"/>
                    <a:pt x="548" y="1896"/>
                  </a:cubicBezTo>
                  <a:cubicBezTo>
                    <a:pt x="561" y="1897"/>
                    <a:pt x="575" y="1898"/>
                    <a:pt x="588" y="1898"/>
                  </a:cubicBezTo>
                  <a:cubicBezTo>
                    <a:pt x="895" y="1898"/>
                    <a:pt x="1181" y="1505"/>
                    <a:pt x="1227" y="1003"/>
                  </a:cubicBezTo>
                  <a:cubicBezTo>
                    <a:pt x="1274" y="479"/>
                    <a:pt x="1048" y="27"/>
                    <a:pt x="727" y="3"/>
                  </a:cubicBezTo>
                  <a:cubicBezTo>
                    <a:pt x="713" y="1"/>
                    <a:pt x="699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316825" y="5400150"/>
              <a:ext cx="31875" cy="47150"/>
            </a:xfrm>
            <a:custGeom>
              <a:avLst/>
              <a:gdLst/>
              <a:ahLst/>
              <a:cxnLst/>
              <a:rect l="l" t="t" r="r" b="b"/>
              <a:pathLst>
                <a:path w="1275" h="1886" extrusionOk="0">
                  <a:moveTo>
                    <a:pt x="686" y="0"/>
                  </a:moveTo>
                  <a:cubicBezTo>
                    <a:pt x="368" y="0"/>
                    <a:pt x="82" y="393"/>
                    <a:pt x="48" y="895"/>
                  </a:cubicBezTo>
                  <a:cubicBezTo>
                    <a:pt x="0" y="1407"/>
                    <a:pt x="215" y="1860"/>
                    <a:pt x="548" y="1884"/>
                  </a:cubicBezTo>
                  <a:cubicBezTo>
                    <a:pt x="562" y="1885"/>
                    <a:pt x="575" y="1886"/>
                    <a:pt x="589" y="1886"/>
                  </a:cubicBezTo>
                  <a:cubicBezTo>
                    <a:pt x="906" y="1886"/>
                    <a:pt x="1193" y="1493"/>
                    <a:pt x="1239" y="991"/>
                  </a:cubicBezTo>
                  <a:cubicBezTo>
                    <a:pt x="1274" y="479"/>
                    <a:pt x="1060" y="26"/>
                    <a:pt x="727" y="2"/>
                  </a:cubicBezTo>
                  <a:cubicBezTo>
                    <a:pt x="713" y="1"/>
                    <a:pt x="699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997150" y="5029400"/>
              <a:ext cx="408600" cy="845075"/>
            </a:xfrm>
            <a:custGeom>
              <a:avLst/>
              <a:gdLst/>
              <a:ahLst/>
              <a:cxnLst/>
              <a:rect l="l" t="t" r="r" b="b"/>
              <a:pathLst>
                <a:path w="16344" h="33803" extrusionOk="0">
                  <a:moveTo>
                    <a:pt x="2564" y="0"/>
                  </a:moveTo>
                  <a:cubicBezTo>
                    <a:pt x="2517" y="0"/>
                    <a:pt x="2471" y="27"/>
                    <a:pt x="2453" y="93"/>
                  </a:cubicBezTo>
                  <a:cubicBezTo>
                    <a:pt x="2048" y="1557"/>
                    <a:pt x="1869" y="3081"/>
                    <a:pt x="1810" y="4593"/>
                  </a:cubicBezTo>
                  <a:cubicBezTo>
                    <a:pt x="1738" y="6105"/>
                    <a:pt x="1845" y="7641"/>
                    <a:pt x="2084" y="9141"/>
                  </a:cubicBezTo>
                  <a:cubicBezTo>
                    <a:pt x="2560" y="12130"/>
                    <a:pt x="3619" y="14987"/>
                    <a:pt x="5120" y="17630"/>
                  </a:cubicBezTo>
                  <a:cubicBezTo>
                    <a:pt x="5536" y="18357"/>
                    <a:pt x="6001" y="19071"/>
                    <a:pt x="6489" y="19750"/>
                  </a:cubicBezTo>
                  <a:cubicBezTo>
                    <a:pt x="6894" y="20309"/>
                    <a:pt x="7322" y="20821"/>
                    <a:pt x="7763" y="21333"/>
                  </a:cubicBezTo>
                  <a:cubicBezTo>
                    <a:pt x="8263" y="22155"/>
                    <a:pt x="8822" y="22905"/>
                    <a:pt x="9465" y="23607"/>
                  </a:cubicBezTo>
                  <a:cubicBezTo>
                    <a:pt x="10120" y="24322"/>
                    <a:pt x="10835" y="24988"/>
                    <a:pt x="11501" y="25691"/>
                  </a:cubicBezTo>
                  <a:cubicBezTo>
                    <a:pt x="12168" y="26393"/>
                    <a:pt x="12787" y="27132"/>
                    <a:pt x="13299" y="27953"/>
                  </a:cubicBezTo>
                  <a:cubicBezTo>
                    <a:pt x="13656" y="28501"/>
                    <a:pt x="13990" y="29084"/>
                    <a:pt x="14287" y="29668"/>
                  </a:cubicBezTo>
                  <a:cubicBezTo>
                    <a:pt x="13121" y="28501"/>
                    <a:pt x="11692" y="27644"/>
                    <a:pt x="10204" y="26917"/>
                  </a:cubicBezTo>
                  <a:cubicBezTo>
                    <a:pt x="9227" y="26417"/>
                    <a:pt x="8215" y="25977"/>
                    <a:pt x="7227" y="25500"/>
                  </a:cubicBezTo>
                  <a:cubicBezTo>
                    <a:pt x="6084" y="24953"/>
                    <a:pt x="4965" y="24334"/>
                    <a:pt x="3869" y="23703"/>
                  </a:cubicBezTo>
                  <a:cubicBezTo>
                    <a:pt x="2631" y="22964"/>
                    <a:pt x="1441" y="22190"/>
                    <a:pt x="286" y="21345"/>
                  </a:cubicBezTo>
                  <a:cubicBezTo>
                    <a:pt x="257" y="21325"/>
                    <a:pt x="229" y="21316"/>
                    <a:pt x="203" y="21316"/>
                  </a:cubicBezTo>
                  <a:cubicBezTo>
                    <a:pt x="78" y="21316"/>
                    <a:pt x="1" y="21520"/>
                    <a:pt x="119" y="21619"/>
                  </a:cubicBezTo>
                  <a:cubicBezTo>
                    <a:pt x="2119" y="23167"/>
                    <a:pt x="4239" y="24536"/>
                    <a:pt x="6501" y="25643"/>
                  </a:cubicBezTo>
                  <a:cubicBezTo>
                    <a:pt x="8453" y="26620"/>
                    <a:pt x="10525" y="27393"/>
                    <a:pt x="12382" y="28548"/>
                  </a:cubicBezTo>
                  <a:cubicBezTo>
                    <a:pt x="13168" y="29060"/>
                    <a:pt x="13942" y="29620"/>
                    <a:pt x="14585" y="30311"/>
                  </a:cubicBezTo>
                  <a:cubicBezTo>
                    <a:pt x="15121" y="31418"/>
                    <a:pt x="15585" y="32573"/>
                    <a:pt x="16050" y="33704"/>
                  </a:cubicBezTo>
                  <a:cubicBezTo>
                    <a:pt x="16059" y="33772"/>
                    <a:pt x="16108" y="33802"/>
                    <a:pt x="16162" y="33802"/>
                  </a:cubicBezTo>
                  <a:cubicBezTo>
                    <a:pt x="16248" y="33802"/>
                    <a:pt x="16344" y="33726"/>
                    <a:pt x="16300" y="33609"/>
                  </a:cubicBezTo>
                  <a:cubicBezTo>
                    <a:pt x="15942" y="32692"/>
                    <a:pt x="15573" y="31751"/>
                    <a:pt x="15169" y="30846"/>
                  </a:cubicBezTo>
                  <a:cubicBezTo>
                    <a:pt x="15180" y="30822"/>
                    <a:pt x="15180" y="30799"/>
                    <a:pt x="15169" y="30787"/>
                  </a:cubicBezTo>
                  <a:cubicBezTo>
                    <a:pt x="15145" y="30751"/>
                    <a:pt x="15121" y="30739"/>
                    <a:pt x="15109" y="30703"/>
                  </a:cubicBezTo>
                  <a:cubicBezTo>
                    <a:pt x="14835" y="30108"/>
                    <a:pt x="14573" y="29537"/>
                    <a:pt x="14264" y="28953"/>
                  </a:cubicBezTo>
                  <a:cubicBezTo>
                    <a:pt x="14323" y="28917"/>
                    <a:pt x="14347" y="28846"/>
                    <a:pt x="14299" y="28775"/>
                  </a:cubicBezTo>
                  <a:cubicBezTo>
                    <a:pt x="13561" y="27691"/>
                    <a:pt x="12906" y="26524"/>
                    <a:pt x="12359" y="25322"/>
                  </a:cubicBezTo>
                  <a:cubicBezTo>
                    <a:pt x="11894" y="23988"/>
                    <a:pt x="11466" y="22607"/>
                    <a:pt x="11740" y="21190"/>
                  </a:cubicBezTo>
                  <a:cubicBezTo>
                    <a:pt x="11990" y="19904"/>
                    <a:pt x="12692" y="18738"/>
                    <a:pt x="13097" y="17488"/>
                  </a:cubicBezTo>
                  <a:cubicBezTo>
                    <a:pt x="13323" y="16809"/>
                    <a:pt x="13430" y="16094"/>
                    <a:pt x="13299" y="15392"/>
                  </a:cubicBezTo>
                  <a:cubicBezTo>
                    <a:pt x="13294" y="15359"/>
                    <a:pt x="13266" y="15344"/>
                    <a:pt x="13238" y="15344"/>
                  </a:cubicBezTo>
                  <a:cubicBezTo>
                    <a:pt x="13206" y="15344"/>
                    <a:pt x="13174" y="15365"/>
                    <a:pt x="13180" y="15404"/>
                  </a:cubicBezTo>
                  <a:cubicBezTo>
                    <a:pt x="13323" y="16714"/>
                    <a:pt x="12704" y="17952"/>
                    <a:pt x="12192" y="19107"/>
                  </a:cubicBezTo>
                  <a:cubicBezTo>
                    <a:pt x="11918" y="19726"/>
                    <a:pt x="11656" y="20333"/>
                    <a:pt x="11501" y="20976"/>
                  </a:cubicBezTo>
                  <a:cubicBezTo>
                    <a:pt x="11359" y="21583"/>
                    <a:pt x="11335" y="22190"/>
                    <a:pt x="11418" y="22822"/>
                  </a:cubicBezTo>
                  <a:cubicBezTo>
                    <a:pt x="11370" y="22655"/>
                    <a:pt x="11311" y="22488"/>
                    <a:pt x="11263" y="22333"/>
                  </a:cubicBezTo>
                  <a:cubicBezTo>
                    <a:pt x="11216" y="21595"/>
                    <a:pt x="11299" y="20869"/>
                    <a:pt x="11394" y="20143"/>
                  </a:cubicBezTo>
                  <a:cubicBezTo>
                    <a:pt x="11573" y="19083"/>
                    <a:pt x="11811" y="18047"/>
                    <a:pt x="11966" y="16976"/>
                  </a:cubicBezTo>
                  <a:cubicBezTo>
                    <a:pt x="12013" y="16690"/>
                    <a:pt x="12037" y="16392"/>
                    <a:pt x="12049" y="16106"/>
                  </a:cubicBezTo>
                  <a:cubicBezTo>
                    <a:pt x="12073" y="15809"/>
                    <a:pt x="12049" y="15511"/>
                    <a:pt x="12049" y="15202"/>
                  </a:cubicBezTo>
                  <a:cubicBezTo>
                    <a:pt x="12049" y="15154"/>
                    <a:pt x="12016" y="15130"/>
                    <a:pt x="11984" y="15130"/>
                  </a:cubicBezTo>
                  <a:cubicBezTo>
                    <a:pt x="11951" y="15130"/>
                    <a:pt x="11918" y="15154"/>
                    <a:pt x="11918" y="15202"/>
                  </a:cubicBezTo>
                  <a:cubicBezTo>
                    <a:pt x="11918" y="15463"/>
                    <a:pt x="11870" y="15737"/>
                    <a:pt x="11847" y="15999"/>
                  </a:cubicBezTo>
                  <a:cubicBezTo>
                    <a:pt x="11811" y="16273"/>
                    <a:pt x="11787" y="16535"/>
                    <a:pt x="11740" y="16809"/>
                  </a:cubicBezTo>
                  <a:cubicBezTo>
                    <a:pt x="11656" y="17345"/>
                    <a:pt x="11549" y="17880"/>
                    <a:pt x="11442" y="18404"/>
                  </a:cubicBezTo>
                  <a:cubicBezTo>
                    <a:pt x="11251" y="19393"/>
                    <a:pt x="11073" y="20393"/>
                    <a:pt x="11025" y="21405"/>
                  </a:cubicBezTo>
                  <a:cubicBezTo>
                    <a:pt x="10787" y="20428"/>
                    <a:pt x="10620" y="19428"/>
                    <a:pt x="10537" y="18428"/>
                  </a:cubicBezTo>
                  <a:cubicBezTo>
                    <a:pt x="10430" y="17404"/>
                    <a:pt x="10406" y="16356"/>
                    <a:pt x="10430" y="15321"/>
                  </a:cubicBezTo>
                  <a:cubicBezTo>
                    <a:pt x="10430" y="15273"/>
                    <a:pt x="10397" y="15249"/>
                    <a:pt x="10363" y="15249"/>
                  </a:cubicBezTo>
                  <a:cubicBezTo>
                    <a:pt x="10329" y="15249"/>
                    <a:pt x="10293" y="15273"/>
                    <a:pt x="10287" y="15321"/>
                  </a:cubicBezTo>
                  <a:cubicBezTo>
                    <a:pt x="10108" y="17178"/>
                    <a:pt x="10239" y="19083"/>
                    <a:pt x="10620" y="20917"/>
                  </a:cubicBezTo>
                  <a:lnTo>
                    <a:pt x="10763" y="21536"/>
                  </a:lnTo>
                  <a:cubicBezTo>
                    <a:pt x="10668" y="21417"/>
                    <a:pt x="10597" y="21298"/>
                    <a:pt x="10489" y="21178"/>
                  </a:cubicBezTo>
                  <a:cubicBezTo>
                    <a:pt x="10406" y="21000"/>
                    <a:pt x="10311" y="20845"/>
                    <a:pt x="10239" y="20666"/>
                  </a:cubicBezTo>
                  <a:cubicBezTo>
                    <a:pt x="10001" y="20166"/>
                    <a:pt x="9775" y="19678"/>
                    <a:pt x="9573" y="19178"/>
                  </a:cubicBezTo>
                  <a:cubicBezTo>
                    <a:pt x="9346" y="18654"/>
                    <a:pt x="9132" y="18130"/>
                    <a:pt x="8977" y="17607"/>
                  </a:cubicBezTo>
                  <a:cubicBezTo>
                    <a:pt x="8775" y="17011"/>
                    <a:pt x="8632" y="16392"/>
                    <a:pt x="8644" y="15749"/>
                  </a:cubicBezTo>
                  <a:cubicBezTo>
                    <a:pt x="8644" y="15715"/>
                    <a:pt x="8619" y="15700"/>
                    <a:pt x="8594" y="15700"/>
                  </a:cubicBezTo>
                  <a:cubicBezTo>
                    <a:pt x="8566" y="15700"/>
                    <a:pt x="8537" y="15718"/>
                    <a:pt x="8537" y="15749"/>
                  </a:cubicBezTo>
                  <a:cubicBezTo>
                    <a:pt x="8453" y="16880"/>
                    <a:pt x="8834" y="17964"/>
                    <a:pt x="9239" y="19023"/>
                  </a:cubicBezTo>
                  <a:cubicBezTo>
                    <a:pt x="9406" y="19476"/>
                    <a:pt x="9596" y="19916"/>
                    <a:pt x="9787" y="20345"/>
                  </a:cubicBezTo>
                  <a:cubicBezTo>
                    <a:pt x="9751" y="20285"/>
                    <a:pt x="9704" y="20250"/>
                    <a:pt x="9656" y="20190"/>
                  </a:cubicBezTo>
                  <a:cubicBezTo>
                    <a:pt x="9084" y="19440"/>
                    <a:pt x="8572" y="18642"/>
                    <a:pt x="8191" y="17773"/>
                  </a:cubicBezTo>
                  <a:cubicBezTo>
                    <a:pt x="7965" y="17285"/>
                    <a:pt x="7787" y="16773"/>
                    <a:pt x="7620" y="16261"/>
                  </a:cubicBezTo>
                  <a:cubicBezTo>
                    <a:pt x="7615" y="16237"/>
                    <a:pt x="7597" y="16227"/>
                    <a:pt x="7578" y="16227"/>
                  </a:cubicBezTo>
                  <a:cubicBezTo>
                    <a:pt x="7551" y="16227"/>
                    <a:pt x="7522" y="16249"/>
                    <a:pt x="7537" y="16285"/>
                  </a:cubicBezTo>
                  <a:cubicBezTo>
                    <a:pt x="7739" y="17214"/>
                    <a:pt x="8084" y="18119"/>
                    <a:pt x="8537" y="18952"/>
                  </a:cubicBezTo>
                  <a:cubicBezTo>
                    <a:pt x="8763" y="19369"/>
                    <a:pt x="9013" y="19774"/>
                    <a:pt x="9299" y="20143"/>
                  </a:cubicBezTo>
                  <a:cubicBezTo>
                    <a:pt x="9584" y="20512"/>
                    <a:pt x="9882" y="20869"/>
                    <a:pt x="10180" y="21226"/>
                  </a:cubicBezTo>
                  <a:cubicBezTo>
                    <a:pt x="10204" y="21274"/>
                    <a:pt x="10251" y="21321"/>
                    <a:pt x="10287" y="21357"/>
                  </a:cubicBezTo>
                  <a:cubicBezTo>
                    <a:pt x="10406" y="21595"/>
                    <a:pt x="10525" y="21857"/>
                    <a:pt x="10656" y="22095"/>
                  </a:cubicBezTo>
                  <a:cubicBezTo>
                    <a:pt x="10823" y="22417"/>
                    <a:pt x="11001" y="22726"/>
                    <a:pt x="11180" y="23048"/>
                  </a:cubicBezTo>
                  <a:cubicBezTo>
                    <a:pt x="11192" y="23131"/>
                    <a:pt x="11204" y="23226"/>
                    <a:pt x="11239" y="23310"/>
                  </a:cubicBezTo>
                  <a:cubicBezTo>
                    <a:pt x="11251" y="23357"/>
                    <a:pt x="11275" y="23381"/>
                    <a:pt x="11323" y="23381"/>
                  </a:cubicBezTo>
                  <a:cubicBezTo>
                    <a:pt x="11644" y="24334"/>
                    <a:pt x="12025" y="25262"/>
                    <a:pt x="12466" y="26155"/>
                  </a:cubicBezTo>
                  <a:cubicBezTo>
                    <a:pt x="11859" y="25429"/>
                    <a:pt x="11180" y="24774"/>
                    <a:pt x="10489" y="24095"/>
                  </a:cubicBezTo>
                  <a:cubicBezTo>
                    <a:pt x="9835" y="23464"/>
                    <a:pt x="9192" y="22810"/>
                    <a:pt x="8644" y="22071"/>
                  </a:cubicBezTo>
                  <a:cubicBezTo>
                    <a:pt x="8156" y="21417"/>
                    <a:pt x="7703" y="20702"/>
                    <a:pt x="7346" y="19964"/>
                  </a:cubicBezTo>
                  <a:cubicBezTo>
                    <a:pt x="6596" y="18440"/>
                    <a:pt x="6120" y="16797"/>
                    <a:pt x="5953" y="15106"/>
                  </a:cubicBezTo>
                  <a:cubicBezTo>
                    <a:pt x="5763" y="13237"/>
                    <a:pt x="5941" y="11344"/>
                    <a:pt x="6501" y="9546"/>
                  </a:cubicBezTo>
                  <a:cubicBezTo>
                    <a:pt x="6529" y="9467"/>
                    <a:pt x="6463" y="9418"/>
                    <a:pt x="6398" y="9418"/>
                  </a:cubicBezTo>
                  <a:cubicBezTo>
                    <a:pt x="6355" y="9418"/>
                    <a:pt x="6313" y="9439"/>
                    <a:pt x="6298" y="9487"/>
                  </a:cubicBezTo>
                  <a:cubicBezTo>
                    <a:pt x="5298" y="12689"/>
                    <a:pt x="5501" y="16225"/>
                    <a:pt x="6775" y="19321"/>
                  </a:cubicBezTo>
                  <a:cubicBezTo>
                    <a:pt x="6906" y="19631"/>
                    <a:pt x="7037" y="19952"/>
                    <a:pt x="7191" y="20262"/>
                  </a:cubicBezTo>
                  <a:cubicBezTo>
                    <a:pt x="6632" y="19500"/>
                    <a:pt x="6120" y="18714"/>
                    <a:pt x="5655" y="17904"/>
                  </a:cubicBezTo>
                  <a:cubicBezTo>
                    <a:pt x="4905" y="16630"/>
                    <a:pt x="4286" y="15273"/>
                    <a:pt x="3798" y="13880"/>
                  </a:cubicBezTo>
                  <a:cubicBezTo>
                    <a:pt x="2810" y="11058"/>
                    <a:pt x="2286" y="8129"/>
                    <a:pt x="2262" y="5141"/>
                  </a:cubicBezTo>
                  <a:cubicBezTo>
                    <a:pt x="2250" y="3462"/>
                    <a:pt x="2405" y="1807"/>
                    <a:pt x="2691" y="152"/>
                  </a:cubicBezTo>
                  <a:cubicBezTo>
                    <a:pt x="2712" y="65"/>
                    <a:pt x="2637" y="0"/>
                    <a:pt x="2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36"/>
          <p:cNvGrpSpPr/>
          <p:nvPr/>
        </p:nvGrpSpPr>
        <p:grpSpPr>
          <a:xfrm>
            <a:off x="7479206" y="1457931"/>
            <a:ext cx="1902783" cy="2058836"/>
            <a:chOff x="1775500" y="5189150"/>
            <a:chExt cx="697450" cy="754650"/>
          </a:xfrm>
        </p:grpSpPr>
        <p:sp>
          <p:nvSpPr>
            <p:cNvPr id="664" name="Google Shape;664;p36"/>
            <p:cNvSpPr/>
            <p:nvPr/>
          </p:nvSpPr>
          <p:spPr>
            <a:xfrm>
              <a:off x="2391350" y="5556475"/>
              <a:ext cx="56575" cy="160150"/>
            </a:xfrm>
            <a:custGeom>
              <a:avLst/>
              <a:gdLst/>
              <a:ahLst/>
              <a:cxnLst/>
              <a:rect l="l" t="t" r="r" b="b"/>
              <a:pathLst>
                <a:path w="2263" h="6406" extrusionOk="0">
                  <a:moveTo>
                    <a:pt x="1834" y="0"/>
                  </a:moveTo>
                  <a:cubicBezTo>
                    <a:pt x="1180" y="929"/>
                    <a:pt x="501" y="1917"/>
                    <a:pt x="251" y="3036"/>
                  </a:cubicBezTo>
                  <a:cubicBezTo>
                    <a:pt x="1" y="4144"/>
                    <a:pt x="72" y="5275"/>
                    <a:pt x="84" y="6406"/>
                  </a:cubicBezTo>
                  <a:cubicBezTo>
                    <a:pt x="1489" y="6001"/>
                    <a:pt x="1930" y="4691"/>
                    <a:pt x="2108" y="3382"/>
                  </a:cubicBezTo>
                  <a:cubicBezTo>
                    <a:pt x="2263" y="2262"/>
                    <a:pt x="2096" y="1107"/>
                    <a:pt x="1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1901725" y="5218925"/>
              <a:ext cx="85450" cy="223950"/>
            </a:xfrm>
            <a:custGeom>
              <a:avLst/>
              <a:gdLst/>
              <a:ahLst/>
              <a:cxnLst/>
              <a:rect l="l" t="t" r="r" b="b"/>
              <a:pathLst>
                <a:path w="3418" h="8958" extrusionOk="0">
                  <a:moveTo>
                    <a:pt x="0" y="1"/>
                  </a:moveTo>
                  <a:cubicBezTo>
                    <a:pt x="0" y="2"/>
                    <a:pt x="0" y="4"/>
                    <a:pt x="1" y="6"/>
                  </a:cubicBezTo>
                  <a:lnTo>
                    <a:pt x="1" y="6"/>
                  </a:lnTo>
                  <a:cubicBezTo>
                    <a:pt x="0" y="4"/>
                    <a:pt x="0" y="2"/>
                    <a:pt x="0" y="1"/>
                  </a:cubicBezTo>
                  <a:close/>
                  <a:moveTo>
                    <a:pt x="1" y="6"/>
                  </a:moveTo>
                  <a:cubicBezTo>
                    <a:pt x="190" y="1707"/>
                    <a:pt x="108" y="3455"/>
                    <a:pt x="429" y="5132"/>
                  </a:cubicBezTo>
                  <a:cubicBezTo>
                    <a:pt x="655" y="6275"/>
                    <a:pt x="1084" y="7442"/>
                    <a:pt x="1869" y="8335"/>
                  </a:cubicBezTo>
                  <a:cubicBezTo>
                    <a:pt x="2228" y="8761"/>
                    <a:pt x="2523" y="8958"/>
                    <a:pt x="2754" y="8958"/>
                  </a:cubicBezTo>
                  <a:cubicBezTo>
                    <a:pt x="3097" y="8958"/>
                    <a:pt x="3296" y="8521"/>
                    <a:pt x="3346" y="7751"/>
                  </a:cubicBezTo>
                  <a:cubicBezTo>
                    <a:pt x="3417" y="6763"/>
                    <a:pt x="3334" y="5775"/>
                    <a:pt x="3084" y="4823"/>
                  </a:cubicBezTo>
                  <a:cubicBezTo>
                    <a:pt x="2846" y="3870"/>
                    <a:pt x="2441" y="2941"/>
                    <a:pt x="1905" y="2108"/>
                  </a:cubicBezTo>
                  <a:cubicBezTo>
                    <a:pt x="1619" y="1691"/>
                    <a:pt x="1322" y="1298"/>
                    <a:pt x="976" y="917"/>
                  </a:cubicBezTo>
                  <a:cubicBezTo>
                    <a:pt x="823" y="741"/>
                    <a:pt x="29" y="191"/>
                    <a:pt x="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2043100" y="5299900"/>
              <a:ext cx="154200" cy="321175"/>
            </a:xfrm>
            <a:custGeom>
              <a:avLst/>
              <a:gdLst/>
              <a:ahLst/>
              <a:cxnLst/>
              <a:rect l="l" t="t" r="r" b="b"/>
              <a:pathLst>
                <a:path w="6168" h="1284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84" y="2203"/>
                    <a:pt x="1" y="4465"/>
                    <a:pt x="727" y="6548"/>
                  </a:cubicBezTo>
                  <a:cubicBezTo>
                    <a:pt x="1679" y="9311"/>
                    <a:pt x="3894" y="11156"/>
                    <a:pt x="6168" y="12847"/>
                  </a:cubicBezTo>
                  <a:cubicBezTo>
                    <a:pt x="6144" y="10227"/>
                    <a:pt x="5835" y="7072"/>
                    <a:pt x="4584" y="4703"/>
                  </a:cubicBezTo>
                  <a:cubicBezTo>
                    <a:pt x="3572" y="2798"/>
                    <a:pt x="1858" y="1369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2275575" y="5447525"/>
              <a:ext cx="91100" cy="283400"/>
            </a:xfrm>
            <a:custGeom>
              <a:avLst/>
              <a:gdLst/>
              <a:ahLst/>
              <a:cxnLst/>
              <a:rect l="l" t="t" r="r" b="b"/>
              <a:pathLst>
                <a:path w="3644" h="11336" extrusionOk="0">
                  <a:moveTo>
                    <a:pt x="845" y="0"/>
                  </a:moveTo>
                  <a:cubicBezTo>
                    <a:pt x="806" y="0"/>
                    <a:pt x="179" y="3919"/>
                    <a:pt x="155" y="4311"/>
                  </a:cubicBezTo>
                  <a:cubicBezTo>
                    <a:pt x="0" y="6787"/>
                    <a:pt x="1179" y="9430"/>
                    <a:pt x="2727" y="11335"/>
                  </a:cubicBezTo>
                  <a:cubicBezTo>
                    <a:pt x="3215" y="10264"/>
                    <a:pt x="3644" y="9216"/>
                    <a:pt x="3644" y="8025"/>
                  </a:cubicBezTo>
                  <a:cubicBezTo>
                    <a:pt x="3644" y="6013"/>
                    <a:pt x="3096" y="4061"/>
                    <a:pt x="2370" y="2203"/>
                  </a:cubicBezTo>
                  <a:cubicBezTo>
                    <a:pt x="2036" y="1358"/>
                    <a:pt x="1620" y="489"/>
                    <a:pt x="846" y="1"/>
                  </a:cubicBezTo>
                  <a:cubicBezTo>
                    <a:pt x="846" y="0"/>
                    <a:pt x="845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1931475" y="5612425"/>
              <a:ext cx="220900" cy="139650"/>
            </a:xfrm>
            <a:custGeom>
              <a:avLst/>
              <a:gdLst/>
              <a:ahLst/>
              <a:cxnLst/>
              <a:rect l="l" t="t" r="r" b="b"/>
              <a:pathLst>
                <a:path w="8836" h="5586" extrusionOk="0">
                  <a:moveTo>
                    <a:pt x="1" y="1"/>
                  </a:moveTo>
                  <a:cubicBezTo>
                    <a:pt x="84" y="36"/>
                    <a:pt x="846" y="2096"/>
                    <a:pt x="1013" y="2358"/>
                  </a:cubicBezTo>
                  <a:cubicBezTo>
                    <a:pt x="1548" y="3156"/>
                    <a:pt x="2251" y="3858"/>
                    <a:pt x="3037" y="4406"/>
                  </a:cubicBezTo>
                  <a:cubicBezTo>
                    <a:pt x="4357" y="5323"/>
                    <a:pt x="5624" y="5586"/>
                    <a:pt x="7018" y="5586"/>
                  </a:cubicBezTo>
                  <a:cubicBezTo>
                    <a:pt x="7598" y="5586"/>
                    <a:pt x="8199" y="5540"/>
                    <a:pt x="8835" y="5477"/>
                  </a:cubicBezTo>
                  <a:cubicBezTo>
                    <a:pt x="7692" y="3894"/>
                    <a:pt x="6573" y="2834"/>
                    <a:pt x="4835" y="1846"/>
                  </a:cubicBezTo>
                  <a:cubicBezTo>
                    <a:pt x="3334" y="1001"/>
                    <a:pt x="1668" y="4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1922200" y="5295525"/>
              <a:ext cx="500800" cy="648275"/>
            </a:xfrm>
            <a:custGeom>
              <a:avLst/>
              <a:gdLst/>
              <a:ahLst/>
              <a:cxnLst/>
              <a:rect l="l" t="t" r="r" b="b"/>
              <a:pathLst>
                <a:path w="20032" h="25931" extrusionOk="0">
                  <a:moveTo>
                    <a:pt x="98" y="1"/>
                  </a:moveTo>
                  <a:cubicBezTo>
                    <a:pt x="50" y="1"/>
                    <a:pt x="0" y="39"/>
                    <a:pt x="14" y="104"/>
                  </a:cubicBezTo>
                  <a:cubicBezTo>
                    <a:pt x="288" y="1878"/>
                    <a:pt x="872" y="3592"/>
                    <a:pt x="1598" y="5223"/>
                  </a:cubicBezTo>
                  <a:cubicBezTo>
                    <a:pt x="2336" y="6866"/>
                    <a:pt x="3205" y="8426"/>
                    <a:pt x="4217" y="9902"/>
                  </a:cubicBezTo>
                  <a:cubicBezTo>
                    <a:pt x="5134" y="11236"/>
                    <a:pt x="6146" y="12522"/>
                    <a:pt x="7218" y="13736"/>
                  </a:cubicBezTo>
                  <a:cubicBezTo>
                    <a:pt x="6718" y="13439"/>
                    <a:pt x="6241" y="13129"/>
                    <a:pt x="5765" y="12796"/>
                  </a:cubicBezTo>
                  <a:cubicBezTo>
                    <a:pt x="4956" y="12236"/>
                    <a:pt x="4182" y="11605"/>
                    <a:pt x="3432" y="10938"/>
                  </a:cubicBezTo>
                  <a:cubicBezTo>
                    <a:pt x="3015" y="10569"/>
                    <a:pt x="2610" y="10176"/>
                    <a:pt x="2217" y="9783"/>
                  </a:cubicBezTo>
                  <a:cubicBezTo>
                    <a:pt x="2205" y="9771"/>
                    <a:pt x="2192" y="9766"/>
                    <a:pt x="2180" y="9766"/>
                  </a:cubicBezTo>
                  <a:cubicBezTo>
                    <a:pt x="2146" y="9766"/>
                    <a:pt x="2122" y="9808"/>
                    <a:pt x="2158" y="9843"/>
                  </a:cubicBezTo>
                  <a:cubicBezTo>
                    <a:pt x="3515" y="11307"/>
                    <a:pt x="5039" y="12617"/>
                    <a:pt x="6718" y="13724"/>
                  </a:cubicBezTo>
                  <a:cubicBezTo>
                    <a:pt x="7075" y="13951"/>
                    <a:pt x="7444" y="14165"/>
                    <a:pt x="7789" y="14379"/>
                  </a:cubicBezTo>
                  <a:cubicBezTo>
                    <a:pt x="9063" y="15760"/>
                    <a:pt x="10385" y="17070"/>
                    <a:pt x="11766" y="18332"/>
                  </a:cubicBezTo>
                  <a:cubicBezTo>
                    <a:pt x="12433" y="18951"/>
                    <a:pt x="13111" y="19558"/>
                    <a:pt x="13790" y="20154"/>
                  </a:cubicBezTo>
                  <a:cubicBezTo>
                    <a:pt x="12873" y="19666"/>
                    <a:pt x="11885" y="19249"/>
                    <a:pt x="10933" y="18844"/>
                  </a:cubicBezTo>
                  <a:cubicBezTo>
                    <a:pt x="9135" y="18094"/>
                    <a:pt x="7289" y="17427"/>
                    <a:pt x="5515" y="16582"/>
                  </a:cubicBezTo>
                  <a:cubicBezTo>
                    <a:pt x="4551" y="16117"/>
                    <a:pt x="3646" y="15594"/>
                    <a:pt x="2729" y="15034"/>
                  </a:cubicBezTo>
                  <a:cubicBezTo>
                    <a:pt x="2714" y="15023"/>
                    <a:pt x="2699" y="15019"/>
                    <a:pt x="2684" y="15019"/>
                  </a:cubicBezTo>
                  <a:cubicBezTo>
                    <a:pt x="2614" y="15019"/>
                    <a:pt x="2555" y="15118"/>
                    <a:pt x="2634" y="15177"/>
                  </a:cubicBezTo>
                  <a:cubicBezTo>
                    <a:pt x="3372" y="15760"/>
                    <a:pt x="4205" y="16225"/>
                    <a:pt x="5039" y="16653"/>
                  </a:cubicBezTo>
                  <a:cubicBezTo>
                    <a:pt x="5920" y="17106"/>
                    <a:pt x="6813" y="17487"/>
                    <a:pt x="7718" y="17856"/>
                  </a:cubicBezTo>
                  <a:cubicBezTo>
                    <a:pt x="9539" y="18606"/>
                    <a:pt x="11385" y="19285"/>
                    <a:pt x="13159" y="20166"/>
                  </a:cubicBezTo>
                  <a:cubicBezTo>
                    <a:pt x="13790" y="20475"/>
                    <a:pt x="14421" y="20832"/>
                    <a:pt x="15016" y="21225"/>
                  </a:cubicBezTo>
                  <a:cubicBezTo>
                    <a:pt x="15385" y="21547"/>
                    <a:pt x="15778" y="21868"/>
                    <a:pt x="16147" y="22190"/>
                  </a:cubicBezTo>
                  <a:cubicBezTo>
                    <a:pt x="16326" y="22344"/>
                    <a:pt x="16517" y="22499"/>
                    <a:pt x="16707" y="22654"/>
                  </a:cubicBezTo>
                  <a:cubicBezTo>
                    <a:pt x="16731" y="22673"/>
                    <a:pt x="16757" y="22681"/>
                    <a:pt x="16782" y="22681"/>
                  </a:cubicBezTo>
                  <a:cubicBezTo>
                    <a:pt x="16820" y="22681"/>
                    <a:pt x="16857" y="22664"/>
                    <a:pt x="16886" y="22642"/>
                  </a:cubicBezTo>
                  <a:cubicBezTo>
                    <a:pt x="17219" y="22916"/>
                    <a:pt x="17564" y="23190"/>
                    <a:pt x="17898" y="23452"/>
                  </a:cubicBezTo>
                  <a:cubicBezTo>
                    <a:pt x="18231" y="24309"/>
                    <a:pt x="18612" y="25119"/>
                    <a:pt x="19124" y="25869"/>
                  </a:cubicBezTo>
                  <a:cubicBezTo>
                    <a:pt x="19149" y="25912"/>
                    <a:pt x="19189" y="25930"/>
                    <a:pt x="19230" y="25930"/>
                  </a:cubicBezTo>
                  <a:cubicBezTo>
                    <a:pt x="19323" y="25930"/>
                    <a:pt x="19420" y="25837"/>
                    <a:pt x="19362" y="25738"/>
                  </a:cubicBezTo>
                  <a:cubicBezTo>
                    <a:pt x="18945" y="25059"/>
                    <a:pt x="18588" y="24368"/>
                    <a:pt x="18291" y="23654"/>
                  </a:cubicBezTo>
                  <a:cubicBezTo>
                    <a:pt x="18350" y="23618"/>
                    <a:pt x="18374" y="23559"/>
                    <a:pt x="18350" y="23499"/>
                  </a:cubicBezTo>
                  <a:cubicBezTo>
                    <a:pt x="17862" y="22344"/>
                    <a:pt x="17898" y="21011"/>
                    <a:pt x="18160" y="19808"/>
                  </a:cubicBezTo>
                  <a:cubicBezTo>
                    <a:pt x="18422" y="18511"/>
                    <a:pt x="18945" y="17308"/>
                    <a:pt x="19386" y="16070"/>
                  </a:cubicBezTo>
                  <a:cubicBezTo>
                    <a:pt x="19648" y="15379"/>
                    <a:pt x="19862" y="14665"/>
                    <a:pt x="20017" y="13927"/>
                  </a:cubicBezTo>
                  <a:cubicBezTo>
                    <a:pt x="20032" y="13852"/>
                    <a:pt x="19991" y="13815"/>
                    <a:pt x="19952" y="13815"/>
                  </a:cubicBezTo>
                  <a:cubicBezTo>
                    <a:pt x="19929" y="13815"/>
                    <a:pt x="19907" y="13828"/>
                    <a:pt x="19898" y="13855"/>
                  </a:cubicBezTo>
                  <a:cubicBezTo>
                    <a:pt x="19565" y="15165"/>
                    <a:pt x="19005" y="16403"/>
                    <a:pt x="18529" y="17653"/>
                  </a:cubicBezTo>
                  <a:cubicBezTo>
                    <a:pt x="18064" y="18868"/>
                    <a:pt x="17671" y="20142"/>
                    <a:pt x="17671" y="21451"/>
                  </a:cubicBezTo>
                  <a:cubicBezTo>
                    <a:pt x="17671" y="21630"/>
                    <a:pt x="17695" y="21821"/>
                    <a:pt x="17707" y="21999"/>
                  </a:cubicBezTo>
                  <a:cubicBezTo>
                    <a:pt x="17517" y="21368"/>
                    <a:pt x="17350" y="20737"/>
                    <a:pt x="17219" y="20082"/>
                  </a:cubicBezTo>
                  <a:cubicBezTo>
                    <a:pt x="16767" y="17963"/>
                    <a:pt x="16576" y="15808"/>
                    <a:pt x="16278" y="13677"/>
                  </a:cubicBezTo>
                  <a:cubicBezTo>
                    <a:pt x="16100" y="12438"/>
                    <a:pt x="15897" y="11224"/>
                    <a:pt x="15600" y="10021"/>
                  </a:cubicBezTo>
                  <a:cubicBezTo>
                    <a:pt x="15590" y="9983"/>
                    <a:pt x="15564" y="9968"/>
                    <a:pt x="15536" y="9968"/>
                  </a:cubicBezTo>
                  <a:cubicBezTo>
                    <a:pt x="15494" y="9968"/>
                    <a:pt x="15450" y="10002"/>
                    <a:pt x="15457" y="10045"/>
                  </a:cubicBezTo>
                  <a:cubicBezTo>
                    <a:pt x="15981" y="12236"/>
                    <a:pt x="16171" y="14463"/>
                    <a:pt x="16433" y="16701"/>
                  </a:cubicBezTo>
                  <a:cubicBezTo>
                    <a:pt x="16683" y="18749"/>
                    <a:pt x="16981" y="20809"/>
                    <a:pt x="17648" y="22773"/>
                  </a:cubicBezTo>
                  <a:lnTo>
                    <a:pt x="17648" y="22785"/>
                  </a:lnTo>
                  <a:cubicBezTo>
                    <a:pt x="17362" y="22606"/>
                    <a:pt x="17100" y="22416"/>
                    <a:pt x="16826" y="22225"/>
                  </a:cubicBezTo>
                  <a:cubicBezTo>
                    <a:pt x="16386" y="21832"/>
                    <a:pt x="15957" y="21416"/>
                    <a:pt x="15540" y="20987"/>
                  </a:cubicBezTo>
                  <a:cubicBezTo>
                    <a:pt x="15516" y="20955"/>
                    <a:pt x="15487" y="20945"/>
                    <a:pt x="15460" y="20945"/>
                  </a:cubicBezTo>
                  <a:cubicBezTo>
                    <a:pt x="15446" y="20945"/>
                    <a:pt x="15433" y="20947"/>
                    <a:pt x="15421" y="20951"/>
                  </a:cubicBezTo>
                  <a:cubicBezTo>
                    <a:pt x="15362" y="20892"/>
                    <a:pt x="15314" y="20832"/>
                    <a:pt x="15254" y="20773"/>
                  </a:cubicBezTo>
                  <a:cubicBezTo>
                    <a:pt x="15040" y="20344"/>
                    <a:pt x="14850" y="19916"/>
                    <a:pt x="14671" y="19463"/>
                  </a:cubicBezTo>
                  <a:cubicBezTo>
                    <a:pt x="14445" y="18915"/>
                    <a:pt x="14231" y="18356"/>
                    <a:pt x="14028" y="17784"/>
                  </a:cubicBezTo>
                  <a:cubicBezTo>
                    <a:pt x="13647" y="16653"/>
                    <a:pt x="13349" y="15498"/>
                    <a:pt x="13135" y="14320"/>
                  </a:cubicBezTo>
                  <a:cubicBezTo>
                    <a:pt x="13016" y="13653"/>
                    <a:pt x="12933" y="12998"/>
                    <a:pt x="12838" y="12319"/>
                  </a:cubicBezTo>
                  <a:cubicBezTo>
                    <a:pt x="12833" y="12294"/>
                    <a:pt x="12815" y="12284"/>
                    <a:pt x="12796" y="12284"/>
                  </a:cubicBezTo>
                  <a:cubicBezTo>
                    <a:pt x="12770" y="12284"/>
                    <a:pt x="12742" y="12304"/>
                    <a:pt x="12742" y="12331"/>
                  </a:cubicBezTo>
                  <a:cubicBezTo>
                    <a:pt x="12766" y="13546"/>
                    <a:pt x="12957" y="14748"/>
                    <a:pt x="13230" y="15903"/>
                  </a:cubicBezTo>
                  <a:cubicBezTo>
                    <a:pt x="13492" y="17082"/>
                    <a:pt x="13861" y="18261"/>
                    <a:pt x="14350" y="19380"/>
                  </a:cubicBezTo>
                  <a:cubicBezTo>
                    <a:pt x="14433" y="19582"/>
                    <a:pt x="14528" y="19796"/>
                    <a:pt x="14623" y="19999"/>
                  </a:cubicBezTo>
                  <a:cubicBezTo>
                    <a:pt x="14004" y="19213"/>
                    <a:pt x="13469" y="18356"/>
                    <a:pt x="12992" y="17463"/>
                  </a:cubicBezTo>
                  <a:cubicBezTo>
                    <a:pt x="12373" y="16344"/>
                    <a:pt x="11873" y="15165"/>
                    <a:pt x="11397" y="13986"/>
                  </a:cubicBezTo>
                  <a:cubicBezTo>
                    <a:pt x="10873" y="12712"/>
                    <a:pt x="10385" y="11415"/>
                    <a:pt x="9849" y="10152"/>
                  </a:cubicBezTo>
                  <a:cubicBezTo>
                    <a:pt x="9313" y="8902"/>
                    <a:pt x="8706" y="7652"/>
                    <a:pt x="7944" y="6521"/>
                  </a:cubicBezTo>
                  <a:cubicBezTo>
                    <a:pt x="7849" y="6366"/>
                    <a:pt x="7754" y="6235"/>
                    <a:pt x="7646" y="6104"/>
                  </a:cubicBezTo>
                  <a:cubicBezTo>
                    <a:pt x="7632" y="6083"/>
                    <a:pt x="7612" y="6075"/>
                    <a:pt x="7592" y="6075"/>
                  </a:cubicBezTo>
                  <a:cubicBezTo>
                    <a:pt x="7543" y="6075"/>
                    <a:pt x="7494" y="6125"/>
                    <a:pt x="7527" y="6176"/>
                  </a:cubicBezTo>
                  <a:cubicBezTo>
                    <a:pt x="8254" y="7354"/>
                    <a:pt x="8885" y="8593"/>
                    <a:pt x="9432" y="9855"/>
                  </a:cubicBezTo>
                  <a:cubicBezTo>
                    <a:pt x="9980" y="11117"/>
                    <a:pt x="10456" y="12415"/>
                    <a:pt x="10980" y="13712"/>
                  </a:cubicBezTo>
                  <a:cubicBezTo>
                    <a:pt x="11456" y="14915"/>
                    <a:pt x="11956" y="16117"/>
                    <a:pt x="12552" y="17284"/>
                  </a:cubicBezTo>
                  <a:cubicBezTo>
                    <a:pt x="13123" y="18380"/>
                    <a:pt x="13778" y="19427"/>
                    <a:pt x="14564" y="20392"/>
                  </a:cubicBezTo>
                  <a:cubicBezTo>
                    <a:pt x="14600" y="20439"/>
                    <a:pt x="14635" y="20475"/>
                    <a:pt x="14671" y="20523"/>
                  </a:cubicBezTo>
                  <a:cubicBezTo>
                    <a:pt x="13957" y="19904"/>
                    <a:pt x="13242" y="19261"/>
                    <a:pt x="12528" y="18618"/>
                  </a:cubicBezTo>
                  <a:cubicBezTo>
                    <a:pt x="11099" y="17320"/>
                    <a:pt x="9718" y="15998"/>
                    <a:pt x="8408" y="14582"/>
                  </a:cubicBezTo>
                  <a:cubicBezTo>
                    <a:pt x="8385" y="14570"/>
                    <a:pt x="8373" y="14558"/>
                    <a:pt x="8361" y="14522"/>
                  </a:cubicBezTo>
                  <a:cubicBezTo>
                    <a:pt x="8385" y="14486"/>
                    <a:pt x="8385" y="14403"/>
                    <a:pt x="8313" y="14367"/>
                  </a:cubicBezTo>
                  <a:lnTo>
                    <a:pt x="8087" y="14224"/>
                  </a:lnTo>
                  <a:cubicBezTo>
                    <a:pt x="6944" y="12974"/>
                    <a:pt x="5860" y="11688"/>
                    <a:pt x="4872" y="10295"/>
                  </a:cubicBezTo>
                  <a:cubicBezTo>
                    <a:pt x="3836" y="8843"/>
                    <a:pt x="2908" y="7307"/>
                    <a:pt x="2122" y="5700"/>
                  </a:cubicBezTo>
                  <a:cubicBezTo>
                    <a:pt x="1348" y="4092"/>
                    <a:pt x="741" y="2413"/>
                    <a:pt x="324" y="687"/>
                  </a:cubicBezTo>
                  <a:cubicBezTo>
                    <a:pt x="276" y="473"/>
                    <a:pt x="217" y="270"/>
                    <a:pt x="169" y="56"/>
                  </a:cubicBezTo>
                  <a:cubicBezTo>
                    <a:pt x="160" y="18"/>
                    <a:pt x="129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1901725" y="5730900"/>
              <a:ext cx="41975" cy="36025"/>
            </a:xfrm>
            <a:custGeom>
              <a:avLst/>
              <a:gdLst/>
              <a:ahLst/>
              <a:cxnLst/>
              <a:rect l="l" t="t" r="r" b="b"/>
              <a:pathLst>
                <a:path w="1679" h="144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0" y="1298"/>
                    <a:pt x="1679" y="1441"/>
                  </a:cubicBezTo>
                  <a:cubicBezTo>
                    <a:pt x="1679" y="1441"/>
                    <a:pt x="1441" y="3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1775500" y="5189150"/>
              <a:ext cx="42600" cy="36050"/>
            </a:xfrm>
            <a:custGeom>
              <a:avLst/>
              <a:gdLst/>
              <a:ahLst/>
              <a:cxnLst/>
              <a:rect l="l" t="t" r="r" b="b"/>
              <a:pathLst>
                <a:path w="1704" h="1442" extrusionOk="0">
                  <a:moveTo>
                    <a:pt x="1" y="1"/>
                  </a:moveTo>
                  <a:cubicBezTo>
                    <a:pt x="1" y="1"/>
                    <a:pt x="310" y="1299"/>
                    <a:pt x="1680" y="1442"/>
                  </a:cubicBezTo>
                  <a:cubicBezTo>
                    <a:pt x="1703" y="1442"/>
                    <a:pt x="1465" y="40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2199075" y="5326675"/>
              <a:ext cx="36325" cy="53300"/>
            </a:xfrm>
            <a:custGeom>
              <a:avLst/>
              <a:gdLst/>
              <a:ahLst/>
              <a:cxnLst/>
              <a:rect l="l" t="t" r="r" b="b"/>
              <a:pathLst>
                <a:path w="1453" h="2132" extrusionOk="0">
                  <a:moveTo>
                    <a:pt x="429" y="1"/>
                  </a:moveTo>
                  <a:lnTo>
                    <a:pt x="429" y="1"/>
                  </a:lnTo>
                  <a:cubicBezTo>
                    <a:pt x="429" y="1"/>
                    <a:pt x="0" y="1263"/>
                    <a:pt x="1060" y="2132"/>
                  </a:cubicBezTo>
                  <a:cubicBezTo>
                    <a:pt x="1072" y="2132"/>
                    <a:pt x="1453" y="1120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2436600" y="5787450"/>
              <a:ext cx="36350" cy="53300"/>
            </a:xfrm>
            <a:custGeom>
              <a:avLst/>
              <a:gdLst/>
              <a:ahLst/>
              <a:cxnLst/>
              <a:rect l="l" t="t" r="r" b="b"/>
              <a:pathLst>
                <a:path w="1454" h="2132" extrusionOk="0">
                  <a:moveTo>
                    <a:pt x="429" y="0"/>
                  </a:moveTo>
                  <a:cubicBezTo>
                    <a:pt x="429" y="1"/>
                    <a:pt x="1" y="1263"/>
                    <a:pt x="1072" y="2132"/>
                  </a:cubicBezTo>
                  <a:cubicBezTo>
                    <a:pt x="1072" y="2108"/>
                    <a:pt x="1453" y="112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36"/>
          <p:cNvGrpSpPr/>
          <p:nvPr/>
        </p:nvGrpSpPr>
        <p:grpSpPr>
          <a:xfrm flipH="1">
            <a:off x="-452237" y="2189909"/>
            <a:ext cx="1424542" cy="1541373"/>
            <a:chOff x="1775500" y="5189150"/>
            <a:chExt cx="697450" cy="754650"/>
          </a:xfrm>
        </p:grpSpPr>
        <p:sp>
          <p:nvSpPr>
            <p:cNvPr id="675" name="Google Shape;675;p36"/>
            <p:cNvSpPr/>
            <p:nvPr/>
          </p:nvSpPr>
          <p:spPr>
            <a:xfrm>
              <a:off x="2391350" y="5556475"/>
              <a:ext cx="56575" cy="160150"/>
            </a:xfrm>
            <a:custGeom>
              <a:avLst/>
              <a:gdLst/>
              <a:ahLst/>
              <a:cxnLst/>
              <a:rect l="l" t="t" r="r" b="b"/>
              <a:pathLst>
                <a:path w="2263" h="6406" extrusionOk="0">
                  <a:moveTo>
                    <a:pt x="1834" y="0"/>
                  </a:moveTo>
                  <a:cubicBezTo>
                    <a:pt x="1180" y="929"/>
                    <a:pt x="501" y="1917"/>
                    <a:pt x="251" y="3036"/>
                  </a:cubicBezTo>
                  <a:cubicBezTo>
                    <a:pt x="1" y="4144"/>
                    <a:pt x="72" y="5275"/>
                    <a:pt x="84" y="6406"/>
                  </a:cubicBezTo>
                  <a:cubicBezTo>
                    <a:pt x="1489" y="6001"/>
                    <a:pt x="1930" y="4691"/>
                    <a:pt x="2108" y="3382"/>
                  </a:cubicBezTo>
                  <a:cubicBezTo>
                    <a:pt x="2263" y="2262"/>
                    <a:pt x="2096" y="1107"/>
                    <a:pt x="1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1901725" y="5218925"/>
              <a:ext cx="85450" cy="223950"/>
            </a:xfrm>
            <a:custGeom>
              <a:avLst/>
              <a:gdLst/>
              <a:ahLst/>
              <a:cxnLst/>
              <a:rect l="l" t="t" r="r" b="b"/>
              <a:pathLst>
                <a:path w="3418" h="8958" extrusionOk="0">
                  <a:moveTo>
                    <a:pt x="0" y="1"/>
                  </a:moveTo>
                  <a:cubicBezTo>
                    <a:pt x="0" y="2"/>
                    <a:pt x="0" y="4"/>
                    <a:pt x="1" y="6"/>
                  </a:cubicBezTo>
                  <a:lnTo>
                    <a:pt x="1" y="6"/>
                  </a:lnTo>
                  <a:cubicBezTo>
                    <a:pt x="0" y="4"/>
                    <a:pt x="0" y="2"/>
                    <a:pt x="0" y="1"/>
                  </a:cubicBezTo>
                  <a:close/>
                  <a:moveTo>
                    <a:pt x="1" y="6"/>
                  </a:moveTo>
                  <a:cubicBezTo>
                    <a:pt x="190" y="1707"/>
                    <a:pt x="108" y="3455"/>
                    <a:pt x="429" y="5132"/>
                  </a:cubicBezTo>
                  <a:cubicBezTo>
                    <a:pt x="655" y="6275"/>
                    <a:pt x="1084" y="7442"/>
                    <a:pt x="1869" y="8335"/>
                  </a:cubicBezTo>
                  <a:cubicBezTo>
                    <a:pt x="2228" y="8761"/>
                    <a:pt x="2523" y="8958"/>
                    <a:pt x="2754" y="8958"/>
                  </a:cubicBezTo>
                  <a:cubicBezTo>
                    <a:pt x="3097" y="8958"/>
                    <a:pt x="3296" y="8521"/>
                    <a:pt x="3346" y="7751"/>
                  </a:cubicBezTo>
                  <a:cubicBezTo>
                    <a:pt x="3417" y="6763"/>
                    <a:pt x="3334" y="5775"/>
                    <a:pt x="3084" y="4823"/>
                  </a:cubicBezTo>
                  <a:cubicBezTo>
                    <a:pt x="2846" y="3870"/>
                    <a:pt x="2441" y="2941"/>
                    <a:pt x="1905" y="2108"/>
                  </a:cubicBezTo>
                  <a:cubicBezTo>
                    <a:pt x="1619" y="1691"/>
                    <a:pt x="1322" y="1298"/>
                    <a:pt x="976" y="917"/>
                  </a:cubicBezTo>
                  <a:cubicBezTo>
                    <a:pt x="823" y="741"/>
                    <a:pt x="29" y="191"/>
                    <a:pt x="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2043100" y="5299900"/>
              <a:ext cx="154200" cy="321175"/>
            </a:xfrm>
            <a:custGeom>
              <a:avLst/>
              <a:gdLst/>
              <a:ahLst/>
              <a:cxnLst/>
              <a:rect l="l" t="t" r="r" b="b"/>
              <a:pathLst>
                <a:path w="6168" h="1284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84" y="2203"/>
                    <a:pt x="1" y="4465"/>
                    <a:pt x="727" y="6548"/>
                  </a:cubicBezTo>
                  <a:cubicBezTo>
                    <a:pt x="1679" y="9311"/>
                    <a:pt x="3894" y="11156"/>
                    <a:pt x="6168" y="12847"/>
                  </a:cubicBezTo>
                  <a:cubicBezTo>
                    <a:pt x="6144" y="10227"/>
                    <a:pt x="5835" y="7072"/>
                    <a:pt x="4584" y="4703"/>
                  </a:cubicBezTo>
                  <a:cubicBezTo>
                    <a:pt x="3572" y="2798"/>
                    <a:pt x="1858" y="1369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2275575" y="5447525"/>
              <a:ext cx="91100" cy="283400"/>
            </a:xfrm>
            <a:custGeom>
              <a:avLst/>
              <a:gdLst/>
              <a:ahLst/>
              <a:cxnLst/>
              <a:rect l="l" t="t" r="r" b="b"/>
              <a:pathLst>
                <a:path w="3644" h="11336" extrusionOk="0">
                  <a:moveTo>
                    <a:pt x="845" y="0"/>
                  </a:moveTo>
                  <a:cubicBezTo>
                    <a:pt x="806" y="0"/>
                    <a:pt x="179" y="3919"/>
                    <a:pt x="155" y="4311"/>
                  </a:cubicBezTo>
                  <a:cubicBezTo>
                    <a:pt x="0" y="6787"/>
                    <a:pt x="1179" y="9430"/>
                    <a:pt x="2727" y="11335"/>
                  </a:cubicBezTo>
                  <a:cubicBezTo>
                    <a:pt x="3215" y="10264"/>
                    <a:pt x="3644" y="9216"/>
                    <a:pt x="3644" y="8025"/>
                  </a:cubicBezTo>
                  <a:cubicBezTo>
                    <a:pt x="3644" y="6013"/>
                    <a:pt x="3096" y="4061"/>
                    <a:pt x="2370" y="2203"/>
                  </a:cubicBezTo>
                  <a:cubicBezTo>
                    <a:pt x="2036" y="1358"/>
                    <a:pt x="1620" y="489"/>
                    <a:pt x="846" y="1"/>
                  </a:cubicBezTo>
                  <a:cubicBezTo>
                    <a:pt x="846" y="0"/>
                    <a:pt x="845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1931475" y="5612425"/>
              <a:ext cx="220900" cy="139650"/>
            </a:xfrm>
            <a:custGeom>
              <a:avLst/>
              <a:gdLst/>
              <a:ahLst/>
              <a:cxnLst/>
              <a:rect l="l" t="t" r="r" b="b"/>
              <a:pathLst>
                <a:path w="8836" h="5586" extrusionOk="0">
                  <a:moveTo>
                    <a:pt x="1" y="1"/>
                  </a:moveTo>
                  <a:cubicBezTo>
                    <a:pt x="84" y="36"/>
                    <a:pt x="846" y="2096"/>
                    <a:pt x="1013" y="2358"/>
                  </a:cubicBezTo>
                  <a:cubicBezTo>
                    <a:pt x="1548" y="3156"/>
                    <a:pt x="2251" y="3858"/>
                    <a:pt x="3037" y="4406"/>
                  </a:cubicBezTo>
                  <a:cubicBezTo>
                    <a:pt x="4357" y="5323"/>
                    <a:pt x="5624" y="5586"/>
                    <a:pt x="7018" y="5586"/>
                  </a:cubicBezTo>
                  <a:cubicBezTo>
                    <a:pt x="7598" y="5586"/>
                    <a:pt x="8199" y="5540"/>
                    <a:pt x="8835" y="5477"/>
                  </a:cubicBezTo>
                  <a:cubicBezTo>
                    <a:pt x="7692" y="3894"/>
                    <a:pt x="6573" y="2834"/>
                    <a:pt x="4835" y="1846"/>
                  </a:cubicBezTo>
                  <a:cubicBezTo>
                    <a:pt x="3334" y="1001"/>
                    <a:pt x="1668" y="4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1922200" y="5295525"/>
              <a:ext cx="500800" cy="648275"/>
            </a:xfrm>
            <a:custGeom>
              <a:avLst/>
              <a:gdLst/>
              <a:ahLst/>
              <a:cxnLst/>
              <a:rect l="l" t="t" r="r" b="b"/>
              <a:pathLst>
                <a:path w="20032" h="25931" extrusionOk="0">
                  <a:moveTo>
                    <a:pt x="98" y="1"/>
                  </a:moveTo>
                  <a:cubicBezTo>
                    <a:pt x="50" y="1"/>
                    <a:pt x="0" y="39"/>
                    <a:pt x="14" y="104"/>
                  </a:cubicBezTo>
                  <a:cubicBezTo>
                    <a:pt x="288" y="1878"/>
                    <a:pt x="872" y="3592"/>
                    <a:pt x="1598" y="5223"/>
                  </a:cubicBezTo>
                  <a:cubicBezTo>
                    <a:pt x="2336" y="6866"/>
                    <a:pt x="3205" y="8426"/>
                    <a:pt x="4217" y="9902"/>
                  </a:cubicBezTo>
                  <a:cubicBezTo>
                    <a:pt x="5134" y="11236"/>
                    <a:pt x="6146" y="12522"/>
                    <a:pt x="7218" y="13736"/>
                  </a:cubicBezTo>
                  <a:cubicBezTo>
                    <a:pt x="6718" y="13439"/>
                    <a:pt x="6241" y="13129"/>
                    <a:pt x="5765" y="12796"/>
                  </a:cubicBezTo>
                  <a:cubicBezTo>
                    <a:pt x="4956" y="12236"/>
                    <a:pt x="4182" y="11605"/>
                    <a:pt x="3432" y="10938"/>
                  </a:cubicBezTo>
                  <a:cubicBezTo>
                    <a:pt x="3015" y="10569"/>
                    <a:pt x="2610" y="10176"/>
                    <a:pt x="2217" y="9783"/>
                  </a:cubicBezTo>
                  <a:cubicBezTo>
                    <a:pt x="2205" y="9771"/>
                    <a:pt x="2192" y="9766"/>
                    <a:pt x="2180" y="9766"/>
                  </a:cubicBezTo>
                  <a:cubicBezTo>
                    <a:pt x="2146" y="9766"/>
                    <a:pt x="2122" y="9808"/>
                    <a:pt x="2158" y="9843"/>
                  </a:cubicBezTo>
                  <a:cubicBezTo>
                    <a:pt x="3515" y="11307"/>
                    <a:pt x="5039" y="12617"/>
                    <a:pt x="6718" y="13724"/>
                  </a:cubicBezTo>
                  <a:cubicBezTo>
                    <a:pt x="7075" y="13951"/>
                    <a:pt x="7444" y="14165"/>
                    <a:pt x="7789" y="14379"/>
                  </a:cubicBezTo>
                  <a:cubicBezTo>
                    <a:pt x="9063" y="15760"/>
                    <a:pt x="10385" y="17070"/>
                    <a:pt x="11766" y="18332"/>
                  </a:cubicBezTo>
                  <a:cubicBezTo>
                    <a:pt x="12433" y="18951"/>
                    <a:pt x="13111" y="19558"/>
                    <a:pt x="13790" y="20154"/>
                  </a:cubicBezTo>
                  <a:cubicBezTo>
                    <a:pt x="12873" y="19666"/>
                    <a:pt x="11885" y="19249"/>
                    <a:pt x="10933" y="18844"/>
                  </a:cubicBezTo>
                  <a:cubicBezTo>
                    <a:pt x="9135" y="18094"/>
                    <a:pt x="7289" y="17427"/>
                    <a:pt x="5515" y="16582"/>
                  </a:cubicBezTo>
                  <a:cubicBezTo>
                    <a:pt x="4551" y="16117"/>
                    <a:pt x="3646" y="15594"/>
                    <a:pt x="2729" y="15034"/>
                  </a:cubicBezTo>
                  <a:cubicBezTo>
                    <a:pt x="2714" y="15023"/>
                    <a:pt x="2699" y="15019"/>
                    <a:pt x="2684" y="15019"/>
                  </a:cubicBezTo>
                  <a:cubicBezTo>
                    <a:pt x="2614" y="15019"/>
                    <a:pt x="2555" y="15118"/>
                    <a:pt x="2634" y="15177"/>
                  </a:cubicBezTo>
                  <a:cubicBezTo>
                    <a:pt x="3372" y="15760"/>
                    <a:pt x="4205" y="16225"/>
                    <a:pt x="5039" y="16653"/>
                  </a:cubicBezTo>
                  <a:cubicBezTo>
                    <a:pt x="5920" y="17106"/>
                    <a:pt x="6813" y="17487"/>
                    <a:pt x="7718" y="17856"/>
                  </a:cubicBezTo>
                  <a:cubicBezTo>
                    <a:pt x="9539" y="18606"/>
                    <a:pt x="11385" y="19285"/>
                    <a:pt x="13159" y="20166"/>
                  </a:cubicBezTo>
                  <a:cubicBezTo>
                    <a:pt x="13790" y="20475"/>
                    <a:pt x="14421" y="20832"/>
                    <a:pt x="15016" y="21225"/>
                  </a:cubicBezTo>
                  <a:cubicBezTo>
                    <a:pt x="15385" y="21547"/>
                    <a:pt x="15778" y="21868"/>
                    <a:pt x="16147" y="22190"/>
                  </a:cubicBezTo>
                  <a:cubicBezTo>
                    <a:pt x="16326" y="22344"/>
                    <a:pt x="16517" y="22499"/>
                    <a:pt x="16707" y="22654"/>
                  </a:cubicBezTo>
                  <a:cubicBezTo>
                    <a:pt x="16731" y="22673"/>
                    <a:pt x="16757" y="22681"/>
                    <a:pt x="16782" y="22681"/>
                  </a:cubicBezTo>
                  <a:cubicBezTo>
                    <a:pt x="16820" y="22681"/>
                    <a:pt x="16857" y="22664"/>
                    <a:pt x="16886" y="22642"/>
                  </a:cubicBezTo>
                  <a:cubicBezTo>
                    <a:pt x="17219" y="22916"/>
                    <a:pt x="17564" y="23190"/>
                    <a:pt x="17898" y="23452"/>
                  </a:cubicBezTo>
                  <a:cubicBezTo>
                    <a:pt x="18231" y="24309"/>
                    <a:pt x="18612" y="25119"/>
                    <a:pt x="19124" y="25869"/>
                  </a:cubicBezTo>
                  <a:cubicBezTo>
                    <a:pt x="19149" y="25912"/>
                    <a:pt x="19189" y="25930"/>
                    <a:pt x="19230" y="25930"/>
                  </a:cubicBezTo>
                  <a:cubicBezTo>
                    <a:pt x="19323" y="25930"/>
                    <a:pt x="19420" y="25837"/>
                    <a:pt x="19362" y="25738"/>
                  </a:cubicBezTo>
                  <a:cubicBezTo>
                    <a:pt x="18945" y="25059"/>
                    <a:pt x="18588" y="24368"/>
                    <a:pt x="18291" y="23654"/>
                  </a:cubicBezTo>
                  <a:cubicBezTo>
                    <a:pt x="18350" y="23618"/>
                    <a:pt x="18374" y="23559"/>
                    <a:pt x="18350" y="23499"/>
                  </a:cubicBezTo>
                  <a:cubicBezTo>
                    <a:pt x="17862" y="22344"/>
                    <a:pt x="17898" y="21011"/>
                    <a:pt x="18160" y="19808"/>
                  </a:cubicBezTo>
                  <a:cubicBezTo>
                    <a:pt x="18422" y="18511"/>
                    <a:pt x="18945" y="17308"/>
                    <a:pt x="19386" y="16070"/>
                  </a:cubicBezTo>
                  <a:cubicBezTo>
                    <a:pt x="19648" y="15379"/>
                    <a:pt x="19862" y="14665"/>
                    <a:pt x="20017" y="13927"/>
                  </a:cubicBezTo>
                  <a:cubicBezTo>
                    <a:pt x="20032" y="13852"/>
                    <a:pt x="19991" y="13815"/>
                    <a:pt x="19952" y="13815"/>
                  </a:cubicBezTo>
                  <a:cubicBezTo>
                    <a:pt x="19929" y="13815"/>
                    <a:pt x="19907" y="13828"/>
                    <a:pt x="19898" y="13855"/>
                  </a:cubicBezTo>
                  <a:cubicBezTo>
                    <a:pt x="19565" y="15165"/>
                    <a:pt x="19005" y="16403"/>
                    <a:pt x="18529" y="17653"/>
                  </a:cubicBezTo>
                  <a:cubicBezTo>
                    <a:pt x="18064" y="18868"/>
                    <a:pt x="17671" y="20142"/>
                    <a:pt x="17671" y="21451"/>
                  </a:cubicBezTo>
                  <a:cubicBezTo>
                    <a:pt x="17671" y="21630"/>
                    <a:pt x="17695" y="21821"/>
                    <a:pt x="17707" y="21999"/>
                  </a:cubicBezTo>
                  <a:cubicBezTo>
                    <a:pt x="17517" y="21368"/>
                    <a:pt x="17350" y="20737"/>
                    <a:pt x="17219" y="20082"/>
                  </a:cubicBezTo>
                  <a:cubicBezTo>
                    <a:pt x="16767" y="17963"/>
                    <a:pt x="16576" y="15808"/>
                    <a:pt x="16278" y="13677"/>
                  </a:cubicBezTo>
                  <a:cubicBezTo>
                    <a:pt x="16100" y="12438"/>
                    <a:pt x="15897" y="11224"/>
                    <a:pt x="15600" y="10021"/>
                  </a:cubicBezTo>
                  <a:cubicBezTo>
                    <a:pt x="15590" y="9983"/>
                    <a:pt x="15564" y="9968"/>
                    <a:pt x="15536" y="9968"/>
                  </a:cubicBezTo>
                  <a:cubicBezTo>
                    <a:pt x="15494" y="9968"/>
                    <a:pt x="15450" y="10002"/>
                    <a:pt x="15457" y="10045"/>
                  </a:cubicBezTo>
                  <a:cubicBezTo>
                    <a:pt x="15981" y="12236"/>
                    <a:pt x="16171" y="14463"/>
                    <a:pt x="16433" y="16701"/>
                  </a:cubicBezTo>
                  <a:cubicBezTo>
                    <a:pt x="16683" y="18749"/>
                    <a:pt x="16981" y="20809"/>
                    <a:pt x="17648" y="22773"/>
                  </a:cubicBezTo>
                  <a:lnTo>
                    <a:pt x="17648" y="22785"/>
                  </a:lnTo>
                  <a:cubicBezTo>
                    <a:pt x="17362" y="22606"/>
                    <a:pt x="17100" y="22416"/>
                    <a:pt x="16826" y="22225"/>
                  </a:cubicBezTo>
                  <a:cubicBezTo>
                    <a:pt x="16386" y="21832"/>
                    <a:pt x="15957" y="21416"/>
                    <a:pt x="15540" y="20987"/>
                  </a:cubicBezTo>
                  <a:cubicBezTo>
                    <a:pt x="15516" y="20955"/>
                    <a:pt x="15487" y="20945"/>
                    <a:pt x="15460" y="20945"/>
                  </a:cubicBezTo>
                  <a:cubicBezTo>
                    <a:pt x="15446" y="20945"/>
                    <a:pt x="15433" y="20947"/>
                    <a:pt x="15421" y="20951"/>
                  </a:cubicBezTo>
                  <a:cubicBezTo>
                    <a:pt x="15362" y="20892"/>
                    <a:pt x="15314" y="20832"/>
                    <a:pt x="15254" y="20773"/>
                  </a:cubicBezTo>
                  <a:cubicBezTo>
                    <a:pt x="15040" y="20344"/>
                    <a:pt x="14850" y="19916"/>
                    <a:pt x="14671" y="19463"/>
                  </a:cubicBezTo>
                  <a:cubicBezTo>
                    <a:pt x="14445" y="18915"/>
                    <a:pt x="14231" y="18356"/>
                    <a:pt x="14028" y="17784"/>
                  </a:cubicBezTo>
                  <a:cubicBezTo>
                    <a:pt x="13647" y="16653"/>
                    <a:pt x="13349" y="15498"/>
                    <a:pt x="13135" y="14320"/>
                  </a:cubicBezTo>
                  <a:cubicBezTo>
                    <a:pt x="13016" y="13653"/>
                    <a:pt x="12933" y="12998"/>
                    <a:pt x="12838" y="12319"/>
                  </a:cubicBezTo>
                  <a:cubicBezTo>
                    <a:pt x="12833" y="12294"/>
                    <a:pt x="12815" y="12284"/>
                    <a:pt x="12796" y="12284"/>
                  </a:cubicBezTo>
                  <a:cubicBezTo>
                    <a:pt x="12770" y="12284"/>
                    <a:pt x="12742" y="12304"/>
                    <a:pt x="12742" y="12331"/>
                  </a:cubicBezTo>
                  <a:cubicBezTo>
                    <a:pt x="12766" y="13546"/>
                    <a:pt x="12957" y="14748"/>
                    <a:pt x="13230" y="15903"/>
                  </a:cubicBezTo>
                  <a:cubicBezTo>
                    <a:pt x="13492" y="17082"/>
                    <a:pt x="13861" y="18261"/>
                    <a:pt x="14350" y="19380"/>
                  </a:cubicBezTo>
                  <a:cubicBezTo>
                    <a:pt x="14433" y="19582"/>
                    <a:pt x="14528" y="19796"/>
                    <a:pt x="14623" y="19999"/>
                  </a:cubicBezTo>
                  <a:cubicBezTo>
                    <a:pt x="14004" y="19213"/>
                    <a:pt x="13469" y="18356"/>
                    <a:pt x="12992" y="17463"/>
                  </a:cubicBezTo>
                  <a:cubicBezTo>
                    <a:pt x="12373" y="16344"/>
                    <a:pt x="11873" y="15165"/>
                    <a:pt x="11397" y="13986"/>
                  </a:cubicBezTo>
                  <a:cubicBezTo>
                    <a:pt x="10873" y="12712"/>
                    <a:pt x="10385" y="11415"/>
                    <a:pt x="9849" y="10152"/>
                  </a:cubicBezTo>
                  <a:cubicBezTo>
                    <a:pt x="9313" y="8902"/>
                    <a:pt x="8706" y="7652"/>
                    <a:pt x="7944" y="6521"/>
                  </a:cubicBezTo>
                  <a:cubicBezTo>
                    <a:pt x="7849" y="6366"/>
                    <a:pt x="7754" y="6235"/>
                    <a:pt x="7646" y="6104"/>
                  </a:cubicBezTo>
                  <a:cubicBezTo>
                    <a:pt x="7632" y="6083"/>
                    <a:pt x="7612" y="6075"/>
                    <a:pt x="7592" y="6075"/>
                  </a:cubicBezTo>
                  <a:cubicBezTo>
                    <a:pt x="7543" y="6075"/>
                    <a:pt x="7494" y="6125"/>
                    <a:pt x="7527" y="6176"/>
                  </a:cubicBezTo>
                  <a:cubicBezTo>
                    <a:pt x="8254" y="7354"/>
                    <a:pt x="8885" y="8593"/>
                    <a:pt x="9432" y="9855"/>
                  </a:cubicBezTo>
                  <a:cubicBezTo>
                    <a:pt x="9980" y="11117"/>
                    <a:pt x="10456" y="12415"/>
                    <a:pt x="10980" y="13712"/>
                  </a:cubicBezTo>
                  <a:cubicBezTo>
                    <a:pt x="11456" y="14915"/>
                    <a:pt x="11956" y="16117"/>
                    <a:pt x="12552" y="17284"/>
                  </a:cubicBezTo>
                  <a:cubicBezTo>
                    <a:pt x="13123" y="18380"/>
                    <a:pt x="13778" y="19427"/>
                    <a:pt x="14564" y="20392"/>
                  </a:cubicBezTo>
                  <a:cubicBezTo>
                    <a:pt x="14600" y="20439"/>
                    <a:pt x="14635" y="20475"/>
                    <a:pt x="14671" y="20523"/>
                  </a:cubicBezTo>
                  <a:cubicBezTo>
                    <a:pt x="13957" y="19904"/>
                    <a:pt x="13242" y="19261"/>
                    <a:pt x="12528" y="18618"/>
                  </a:cubicBezTo>
                  <a:cubicBezTo>
                    <a:pt x="11099" y="17320"/>
                    <a:pt x="9718" y="15998"/>
                    <a:pt x="8408" y="14582"/>
                  </a:cubicBezTo>
                  <a:cubicBezTo>
                    <a:pt x="8385" y="14570"/>
                    <a:pt x="8373" y="14558"/>
                    <a:pt x="8361" y="14522"/>
                  </a:cubicBezTo>
                  <a:cubicBezTo>
                    <a:pt x="8385" y="14486"/>
                    <a:pt x="8385" y="14403"/>
                    <a:pt x="8313" y="14367"/>
                  </a:cubicBezTo>
                  <a:lnTo>
                    <a:pt x="8087" y="14224"/>
                  </a:lnTo>
                  <a:cubicBezTo>
                    <a:pt x="6944" y="12974"/>
                    <a:pt x="5860" y="11688"/>
                    <a:pt x="4872" y="10295"/>
                  </a:cubicBezTo>
                  <a:cubicBezTo>
                    <a:pt x="3836" y="8843"/>
                    <a:pt x="2908" y="7307"/>
                    <a:pt x="2122" y="5700"/>
                  </a:cubicBezTo>
                  <a:cubicBezTo>
                    <a:pt x="1348" y="4092"/>
                    <a:pt x="741" y="2413"/>
                    <a:pt x="324" y="687"/>
                  </a:cubicBezTo>
                  <a:cubicBezTo>
                    <a:pt x="276" y="473"/>
                    <a:pt x="217" y="270"/>
                    <a:pt x="169" y="56"/>
                  </a:cubicBezTo>
                  <a:cubicBezTo>
                    <a:pt x="160" y="18"/>
                    <a:pt x="129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1901725" y="5730900"/>
              <a:ext cx="41975" cy="36025"/>
            </a:xfrm>
            <a:custGeom>
              <a:avLst/>
              <a:gdLst/>
              <a:ahLst/>
              <a:cxnLst/>
              <a:rect l="l" t="t" r="r" b="b"/>
              <a:pathLst>
                <a:path w="1679" h="144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0" y="1298"/>
                    <a:pt x="1679" y="1441"/>
                  </a:cubicBezTo>
                  <a:cubicBezTo>
                    <a:pt x="1679" y="1441"/>
                    <a:pt x="1441" y="3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1775500" y="5189150"/>
              <a:ext cx="42600" cy="36050"/>
            </a:xfrm>
            <a:custGeom>
              <a:avLst/>
              <a:gdLst/>
              <a:ahLst/>
              <a:cxnLst/>
              <a:rect l="l" t="t" r="r" b="b"/>
              <a:pathLst>
                <a:path w="1704" h="1442" extrusionOk="0">
                  <a:moveTo>
                    <a:pt x="1" y="1"/>
                  </a:moveTo>
                  <a:cubicBezTo>
                    <a:pt x="1" y="1"/>
                    <a:pt x="310" y="1299"/>
                    <a:pt x="1680" y="1442"/>
                  </a:cubicBezTo>
                  <a:cubicBezTo>
                    <a:pt x="1703" y="1442"/>
                    <a:pt x="1465" y="40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2199075" y="5326675"/>
              <a:ext cx="36325" cy="53300"/>
            </a:xfrm>
            <a:custGeom>
              <a:avLst/>
              <a:gdLst/>
              <a:ahLst/>
              <a:cxnLst/>
              <a:rect l="l" t="t" r="r" b="b"/>
              <a:pathLst>
                <a:path w="1453" h="2132" extrusionOk="0">
                  <a:moveTo>
                    <a:pt x="429" y="1"/>
                  </a:moveTo>
                  <a:lnTo>
                    <a:pt x="429" y="1"/>
                  </a:lnTo>
                  <a:cubicBezTo>
                    <a:pt x="429" y="1"/>
                    <a:pt x="0" y="1263"/>
                    <a:pt x="1060" y="2132"/>
                  </a:cubicBezTo>
                  <a:cubicBezTo>
                    <a:pt x="1072" y="2132"/>
                    <a:pt x="1453" y="1120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2436600" y="5787450"/>
              <a:ext cx="36350" cy="53300"/>
            </a:xfrm>
            <a:custGeom>
              <a:avLst/>
              <a:gdLst/>
              <a:ahLst/>
              <a:cxnLst/>
              <a:rect l="l" t="t" r="r" b="b"/>
              <a:pathLst>
                <a:path w="1454" h="2132" extrusionOk="0">
                  <a:moveTo>
                    <a:pt x="429" y="0"/>
                  </a:moveTo>
                  <a:cubicBezTo>
                    <a:pt x="429" y="1"/>
                    <a:pt x="1" y="1263"/>
                    <a:pt x="1072" y="2132"/>
                  </a:cubicBezTo>
                  <a:cubicBezTo>
                    <a:pt x="1072" y="2108"/>
                    <a:pt x="1453" y="112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5" name="Google Shape;685;p36"/>
          <p:cNvSpPr/>
          <p:nvPr/>
        </p:nvSpPr>
        <p:spPr>
          <a:xfrm>
            <a:off x="7417150" y="382575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6"/>
          <p:cNvSpPr/>
          <p:nvPr/>
        </p:nvSpPr>
        <p:spPr>
          <a:xfrm>
            <a:off x="511575" y="1493824"/>
            <a:ext cx="771061" cy="178679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6"/>
          <p:cNvSpPr/>
          <p:nvPr/>
        </p:nvSpPr>
        <p:spPr>
          <a:xfrm>
            <a:off x="7827720" y="3318544"/>
            <a:ext cx="942826" cy="880632"/>
          </a:xfrm>
          <a:custGeom>
            <a:avLst/>
            <a:gdLst/>
            <a:ahLst/>
            <a:cxnLst/>
            <a:rect l="l" t="t" r="r" b="b"/>
            <a:pathLst>
              <a:path w="12264" h="11455" extrusionOk="0">
                <a:moveTo>
                  <a:pt x="3108" y="1"/>
                </a:moveTo>
                <a:lnTo>
                  <a:pt x="3108" y="1751"/>
                </a:lnTo>
                <a:lnTo>
                  <a:pt x="548" y="3215"/>
                </a:lnTo>
                <a:lnTo>
                  <a:pt x="4120" y="2763"/>
                </a:lnTo>
                <a:lnTo>
                  <a:pt x="4120" y="3215"/>
                </a:lnTo>
                <a:lnTo>
                  <a:pt x="1" y="5239"/>
                </a:lnTo>
                <a:lnTo>
                  <a:pt x="4656" y="4227"/>
                </a:lnTo>
                <a:lnTo>
                  <a:pt x="5120" y="5239"/>
                </a:lnTo>
                <a:lnTo>
                  <a:pt x="3108" y="6513"/>
                </a:lnTo>
                <a:lnTo>
                  <a:pt x="5120" y="6513"/>
                </a:lnTo>
                <a:lnTo>
                  <a:pt x="5120" y="8192"/>
                </a:lnTo>
                <a:lnTo>
                  <a:pt x="6942" y="8192"/>
                </a:lnTo>
                <a:lnTo>
                  <a:pt x="7585" y="8895"/>
                </a:lnTo>
                <a:lnTo>
                  <a:pt x="5846" y="10085"/>
                </a:lnTo>
                <a:lnTo>
                  <a:pt x="8228" y="9335"/>
                </a:lnTo>
                <a:lnTo>
                  <a:pt x="9145" y="11276"/>
                </a:lnTo>
                <a:lnTo>
                  <a:pt x="12264" y="11454"/>
                </a:lnTo>
                <a:lnTo>
                  <a:pt x="12264" y="10181"/>
                </a:lnTo>
                <a:lnTo>
                  <a:pt x="8966" y="7240"/>
                </a:lnTo>
                <a:lnTo>
                  <a:pt x="8966" y="6049"/>
                </a:lnTo>
                <a:lnTo>
                  <a:pt x="6585" y="4311"/>
                </a:lnTo>
                <a:lnTo>
                  <a:pt x="5204" y="3120"/>
                </a:lnTo>
                <a:lnTo>
                  <a:pt x="31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7"/>
          <p:cNvSpPr txBox="1">
            <a:spLocks noGrp="1"/>
          </p:cNvSpPr>
          <p:nvPr>
            <p:ph type="body" idx="1"/>
          </p:nvPr>
        </p:nvSpPr>
        <p:spPr>
          <a:xfrm>
            <a:off x="1413600" y="2379838"/>
            <a:ext cx="2693400" cy="16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0" name="Google Shape;690;p37"/>
          <p:cNvSpPr txBox="1">
            <a:spLocks noGrp="1"/>
          </p:cNvSpPr>
          <p:nvPr>
            <p:ph type="body" idx="2"/>
          </p:nvPr>
        </p:nvSpPr>
        <p:spPr>
          <a:xfrm>
            <a:off x="5031554" y="2379838"/>
            <a:ext cx="2693400" cy="16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1" name="Google Shape;691;p37"/>
          <p:cNvSpPr txBox="1">
            <a:spLocks noGrp="1"/>
          </p:cNvSpPr>
          <p:nvPr>
            <p:ph type="title"/>
          </p:nvPr>
        </p:nvSpPr>
        <p:spPr>
          <a:xfrm>
            <a:off x="1413600" y="1711438"/>
            <a:ext cx="269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37"/>
          <p:cNvSpPr txBox="1">
            <a:spLocks noGrp="1"/>
          </p:cNvSpPr>
          <p:nvPr>
            <p:ph type="title" idx="3"/>
          </p:nvPr>
        </p:nvSpPr>
        <p:spPr>
          <a:xfrm>
            <a:off x="5031560" y="1711438"/>
            <a:ext cx="269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37"/>
          <p:cNvSpPr txBox="1">
            <a:spLocks noGrp="1"/>
          </p:cNvSpPr>
          <p:nvPr>
            <p:ph type="title" idx="4"/>
          </p:nvPr>
        </p:nvSpPr>
        <p:spPr>
          <a:xfrm>
            <a:off x="1376526" y="487775"/>
            <a:ext cx="63855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37"/>
          <p:cNvSpPr/>
          <p:nvPr/>
        </p:nvSpPr>
        <p:spPr>
          <a:xfrm>
            <a:off x="3420255" y="4604098"/>
            <a:ext cx="142124" cy="442424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7"/>
          <p:cNvSpPr/>
          <p:nvPr/>
        </p:nvSpPr>
        <p:spPr>
          <a:xfrm>
            <a:off x="8598962" y="4149325"/>
            <a:ext cx="239970" cy="74705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7"/>
          <p:cNvSpPr/>
          <p:nvPr/>
        </p:nvSpPr>
        <p:spPr>
          <a:xfrm>
            <a:off x="-200" y="4604100"/>
            <a:ext cx="9143878" cy="539333"/>
          </a:xfrm>
          <a:custGeom>
            <a:avLst/>
            <a:gdLst/>
            <a:ahLst/>
            <a:cxnLst/>
            <a:rect l="l" t="t" r="r" b="b"/>
            <a:pathLst>
              <a:path w="133351" h="37828" extrusionOk="0">
                <a:moveTo>
                  <a:pt x="118682" y="1"/>
                </a:moveTo>
                <a:lnTo>
                  <a:pt x="96810" y="16634"/>
                </a:lnTo>
                <a:lnTo>
                  <a:pt x="63425" y="22027"/>
                </a:lnTo>
                <a:lnTo>
                  <a:pt x="0" y="25921"/>
                </a:lnTo>
                <a:lnTo>
                  <a:pt x="0" y="37827"/>
                </a:lnTo>
                <a:lnTo>
                  <a:pt x="133350" y="37827"/>
                </a:lnTo>
                <a:lnTo>
                  <a:pt x="133350" y="7669"/>
                </a:lnTo>
                <a:lnTo>
                  <a:pt x="124421" y="2192"/>
                </a:lnTo>
                <a:lnTo>
                  <a:pt x="1186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7"/>
          <p:cNvSpPr/>
          <p:nvPr/>
        </p:nvSpPr>
        <p:spPr>
          <a:xfrm>
            <a:off x="8228338" y="3989763"/>
            <a:ext cx="370623" cy="115372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7"/>
          <p:cNvSpPr/>
          <p:nvPr/>
        </p:nvSpPr>
        <p:spPr>
          <a:xfrm>
            <a:off x="8838937" y="4031338"/>
            <a:ext cx="239970" cy="74705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9" name="Google Shape;699;p37"/>
          <p:cNvGrpSpPr/>
          <p:nvPr/>
        </p:nvGrpSpPr>
        <p:grpSpPr>
          <a:xfrm rot="10132021">
            <a:off x="-320368" y="3041351"/>
            <a:ext cx="1168661" cy="1107324"/>
            <a:chOff x="1448075" y="3787925"/>
            <a:chExt cx="751175" cy="711750"/>
          </a:xfrm>
        </p:grpSpPr>
        <p:sp>
          <p:nvSpPr>
            <p:cNvPr id="700" name="Google Shape;700;p37"/>
            <p:cNvSpPr/>
            <p:nvPr/>
          </p:nvSpPr>
          <p:spPr>
            <a:xfrm>
              <a:off x="1448075" y="4195700"/>
              <a:ext cx="175950" cy="244225"/>
            </a:xfrm>
            <a:custGeom>
              <a:avLst/>
              <a:gdLst/>
              <a:ahLst/>
              <a:cxnLst/>
              <a:rect l="l" t="t" r="r" b="b"/>
              <a:pathLst>
                <a:path w="7038" h="9769" extrusionOk="0">
                  <a:moveTo>
                    <a:pt x="6576" y="0"/>
                  </a:moveTo>
                  <a:cubicBezTo>
                    <a:pt x="6519" y="0"/>
                    <a:pt x="6462" y="9"/>
                    <a:pt x="6406" y="20"/>
                  </a:cubicBezTo>
                  <a:cubicBezTo>
                    <a:pt x="5430" y="210"/>
                    <a:pt x="4406" y="687"/>
                    <a:pt x="3549" y="1163"/>
                  </a:cubicBezTo>
                  <a:cubicBezTo>
                    <a:pt x="2656" y="1627"/>
                    <a:pt x="1906" y="2294"/>
                    <a:pt x="1358" y="3115"/>
                  </a:cubicBezTo>
                  <a:cubicBezTo>
                    <a:pt x="310" y="4663"/>
                    <a:pt x="1" y="6699"/>
                    <a:pt x="572" y="8485"/>
                  </a:cubicBezTo>
                  <a:cubicBezTo>
                    <a:pt x="727" y="9033"/>
                    <a:pt x="1061" y="9616"/>
                    <a:pt x="1620" y="9747"/>
                  </a:cubicBezTo>
                  <a:cubicBezTo>
                    <a:pt x="1691" y="9762"/>
                    <a:pt x="1762" y="9768"/>
                    <a:pt x="1833" y="9768"/>
                  </a:cubicBezTo>
                  <a:cubicBezTo>
                    <a:pt x="2109" y="9768"/>
                    <a:pt x="2383" y="9668"/>
                    <a:pt x="2620" y="9545"/>
                  </a:cubicBezTo>
                  <a:cubicBezTo>
                    <a:pt x="4763" y="8366"/>
                    <a:pt x="5835" y="5556"/>
                    <a:pt x="6537" y="3330"/>
                  </a:cubicBezTo>
                  <a:cubicBezTo>
                    <a:pt x="6835" y="2401"/>
                    <a:pt x="7038" y="1413"/>
                    <a:pt x="6942" y="448"/>
                  </a:cubicBezTo>
                  <a:cubicBezTo>
                    <a:pt x="6918" y="294"/>
                    <a:pt x="6883" y="139"/>
                    <a:pt x="6764" y="44"/>
                  </a:cubicBezTo>
                  <a:cubicBezTo>
                    <a:pt x="6706" y="12"/>
                    <a:pt x="6642" y="0"/>
                    <a:pt x="6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1754075" y="4239825"/>
              <a:ext cx="131600" cy="259850"/>
            </a:xfrm>
            <a:custGeom>
              <a:avLst/>
              <a:gdLst/>
              <a:ahLst/>
              <a:cxnLst/>
              <a:rect l="l" t="t" r="r" b="b"/>
              <a:pathLst>
                <a:path w="5264" h="10394" extrusionOk="0">
                  <a:moveTo>
                    <a:pt x="2826" y="0"/>
                  </a:moveTo>
                  <a:cubicBezTo>
                    <a:pt x="2469" y="0"/>
                    <a:pt x="2019" y="337"/>
                    <a:pt x="1667" y="791"/>
                  </a:cubicBezTo>
                  <a:cubicBezTo>
                    <a:pt x="965" y="1708"/>
                    <a:pt x="477" y="2791"/>
                    <a:pt x="274" y="3934"/>
                  </a:cubicBezTo>
                  <a:cubicBezTo>
                    <a:pt x="1" y="5613"/>
                    <a:pt x="358" y="7387"/>
                    <a:pt x="1251" y="8827"/>
                  </a:cubicBezTo>
                  <a:cubicBezTo>
                    <a:pt x="1620" y="9411"/>
                    <a:pt x="2096" y="9959"/>
                    <a:pt x="2715" y="10244"/>
                  </a:cubicBezTo>
                  <a:cubicBezTo>
                    <a:pt x="2955" y="10342"/>
                    <a:pt x="3220" y="10393"/>
                    <a:pt x="3481" y="10393"/>
                  </a:cubicBezTo>
                  <a:cubicBezTo>
                    <a:pt x="3921" y="10393"/>
                    <a:pt x="4353" y="10248"/>
                    <a:pt x="4644" y="9935"/>
                  </a:cubicBezTo>
                  <a:cubicBezTo>
                    <a:pt x="4954" y="9578"/>
                    <a:pt x="5061" y="9101"/>
                    <a:pt x="5085" y="8625"/>
                  </a:cubicBezTo>
                  <a:cubicBezTo>
                    <a:pt x="5263" y="5958"/>
                    <a:pt x="3596" y="3529"/>
                    <a:pt x="3418" y="898"/>
                  </a:cubicBezTo>
                  <a:cubicBezTo>
                    <a:pt x="3373" y="252"/>
                    <a:pt x="3135" y="0"/>
                    <a:pt x="2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1855275" y="4235450"/>
              <a:ext cx="104800" cy="157800"/>
            </a:xfrm>
            <a:custGeom>
              <a:avLst/>
              <a:gdLst/>
              <a:ahLst/>
              <a:cxnLst/>
              <a:rect l="l" t="t" r="r" b="b"/>
              <a:pathLst>
                <a:path w="4192" h="6312" extrusionOk="0">
                  <a:moveTo>
                    <a:pt x="632" y="0"/>
                  </a:moveTo>
                  <a:cubicBezTo>
                    <a:pt x="563" y="0"/>
                    <a:pt x="498" y="16"/>
                    <a:pt x="441" y="49"/>
                  </a:cubicBezTo>
                  <a:cubicBezTo>
                    <a:pt x="132" y="216"/>
                    <a:pt x="72" y="775"/>
                    <a:pt x="60" y="1299"/>
                  </a:cubicBezTo>
                  <a:cubicBezTo>
                    <a:pt x="1" y="2930"/>
                    <a:pt x="656" y="4561"/>
                    <a:pt x="1799" y="5645"/>
                  </a:cubicBezTo>
                  <a:cubicBezTo>
                    <a:pt x="2025" y="5871"/>
                    <a:pt x="2358" y="6169"/>
                    <a:pt x="2799" y="6264"/>
                  </a:cubicBezTo>
                  <a:cubicBezTo>
                    <a:pt x="2918" y="6300"/>
                    <a:pt x="3013" y="6312"/>
                    <a:pt x="3120" y="6312"/>
                  </a:cubicBezTo>
                  <a:cubicBezTo>
                    <a:pt x="3453" y="6312"/>
                    <a:pt x="3751" y="6181"/>
                    <a:pt x="3930" y="5954"/>
                  </a:cubicBezTo>
                  <a:cubicBezTo>
                    <a:pt x="4108" y="5752"/>
                    <a:pt x="4192" y="5454"/>
                    <a:pt x="4180" y="5062"/>
                  </a:cubicBezTo>
                  <a:cubicBezTo>
                    <a:pt x="4144" y="3978"/>
                    <a:pt x="3465" y="3049"/>
                    <a:pt x="2715" y="2216"/>
                  </a:cubicBezTo>
                  <a:cubicBezTo>
                    <a:pt x="2537" y="2014"/>
                    <a:pt x="2346" y="1740"/>
                    <a:pt x="2156" y="1442"/>
                  </a:cubicBezTo>
                  <a:cubicBezTo>
                    <a:pt x="1822" y="942"/>
                    <a:pt x="1465" y="418"/>
                    <a:pt x="1084" y="168"/>
                  </a:cubicBezTo>
                  <a:cubicBezTo>
                    <a:pt x="920" y="59"/>
                    <a:pt x="766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1616250" y="4174175"/>
              <a:ext cx="129525" cy="225500"/>
            </a:xfrm>
            <a:custGeom>
              <a:avLst/>
              <a:gdLst/>
              <a:ahLst/>
              <a:cxnLst/>
              <a:rect l="l" t="t" r="r" b="b"/>
              <a:pathLst>
                <a:path w="5181" h="9020" extrusionOk="0">
                  <a:moveTo>
                    <a:pt x="3936" y="1"/>
                  </a:moveTo>
                  <a:cubicBezTo>
                    <a:pt x="3673" y="1"/>
                    <a:pt x="3404" y="137"/>
                    <a:pt x="3168" y="285"/>
                  </a:cubicBezTo>
                  <a:cubicBezTo>
                    <a:pt x="1906" y="1083"/>
                    <a:pt x="787" y="2643"/>
                    <a:pt x="358" y="4298"/>
                  </a:cubicBezTo>
                  <a:cubicBezTo>
                    <a:pt x="1" y="5667"/>
                    <a:pt x="108" y="7108"/>
                    <a:pt x="965" y="8215"/>
                  </a:cubicBezTo>
                  <a:cubicBezTo>
                    <a:pt x="1341" y="8682"/>
                    <a:pt x="1899" y="9020"/>
                    <a:pt x="2484" y="9020"/>
                  </a:cubicBezTo>
                  <a:cubicBezTo>
                    <a:pt x="2585" y="9020"/>
                    <a:pt x="2686" y="9010"/>
                    <a:pt x="2787" y="8989"/>
                  </a:cubicBezTo>
                  <a:cubicBezTo>
                    <a:pt x="3573" y="8822"/>
                    <a:pt x="4085" y="8048"/>
                    <a:pt x="4382" y="7310"/>
                  </a:cubicBezTo>
                  <a:cubicBezTo>
                    <a:pt x="4978" y="5858"/>
                    <a:pt x="5180" y="4250"/>
                    <a:pt x="4954" y="2702"/>
                  </a:cubicBezTo>
                  <a:cubicBezTo>
                    <a:pt x="4871" y="2048"/>
                    <a:pt x="4835" y="1417"/>
                    <a:pt x="4704" y="774"/>
                  </a:cubicBezTo>
                  <a:cubicBezTo>
                    <a:pt x="4644" y="476"/>
                    <a:pt x="4502" y="178"/>
                    <a:pt x="4216" y="59"/>
                  </a:cubicBezTo>
                  <a:cubicBezTo>
                    <a:pt x="4124" y="18"/>
                    <a:pt x="4030" y="1"/>
                    <a:pt x="3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2031500" y="4014150"/>
              <a:ext cx="116100" cy="219200"/>
            </a:xfrm>
            <a:custGeom>
              <a:avLst/>
              <a:gdLst/>
              <a:ahLst/>
              <a:cxnLst/>
              <a:rect l="l" t="t" r="r" b="b"/>
              <a:pathLst>
                <a:path w="4644" h="8768" extrusionOk="0">
                  <a:moveTo>
                    <a:pt x="3736" y="1"/>
                  </a:moveTo>
                  <a:cubicBezTo>
                    <a:pt x="2789" y="1"/>
                    <a:pt x="1315" y="1890"/>
                    <a:pt x="965" y="2472"/>
                  </a:cubicBezTo>
                  <a:cubicBezTo>
                    <a:pt x="48" y="3960"/>
                    <a:pt x="0" y="5936"/>
                    <a:pt x="869" y="7460"/>
                  </a:cubicBezTo>
                  <a:cubicBezTo>
                    <a:pt x="1257" y="8129"/>
                    <a:pt x="1929" y="8768"/>
                    <a:pt x="2680" y="8768"/>
                  </a:cubicBezTo>
                  <a:cubicBezTo>
                    <a:pt x="2758" y="8768"/>
                    <a:pt x="2837" y="8761"/>
                    <a:pt x="2917" y="8746"/>
                  </a:cubicBezTo>
                  <a:cubicBezTo>
                    <a:pt x="3667" y="8627"/>
                    <a:pt x="4179" y="7901"/>
                    <a:pt x="4334" y="7175"/>
                  </a:cubicBezTo>
                  <a:cubicBezTo>
                    <a:pt x="4477" y="6448"/>
                    <a:pt x="4358" y="5674"/>
                    <a:pt x="4298" y="4924"/>
                  </a:cubicBezTo>
                  <a:cubicBezTo>
                    <a:pt x="4227" y="4031"/>
                    <a:pt x="4239" y="3138"/>
                    <a:pt x="4334" y="2245"/>
                  </a:cubicBezTo>
                  <a:cubicBezTo>
                    <a:pt x="4405" y="1638"/>
                    <a:pt x="4644" y="769"/>
                    <a:pt x="4203" y="221"/>
                  </a:cubicBezTo>
                  <a:cubicBezTo>
                    <a:pt x="4073" y="67"/>
                    <a:pt x="3914" y="1"/>
                    <a:pt x="3736" y="1"/>
                  </a:cubicBezTo>
                  <a:close/>
                </a:path>
              </a:pathLst>
            </a:custGeom>
            <a:solidFill>
              <a:srgbClr val="F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2029700" y="4012200"/>
              <a:ext cx="117600" cy="223300"/>
            </a:xfrm>
            <a:custGeom>
              <a:avLst/>
              <a:gdLst/>
              <a:ahLst/>
              <a:cxnLst/>
              <a:rect l="l" t="t" r="r" b="b"/>
              <a:pathLst>
                <a:path w="4704" h="8932" extrusionOk="0">
                  <a:moveTo>
                    <a:pt x="3783" y="1"/>
                  </a:moveTo>
                  <a:cubicBezTo>
                    <a:pt x="3769" y="1"/>
                    <a:pt x="3754" y="1"/>
                    <a:pt x="3739" y="2"/>
                  </a:cubicBezTo>
                  <a:cubicBezTo>
                    <a:pt x="2692" y="73"/>
                    <a:pt x="1215" y="2097"/>
                    <a:pt x="965" y="2502"/>
                  </a:cubicBezTo>
                  <a:cubicBezTo>
                    <a:pt x="25" y="4002"/>
                    <a:pt x="1" y="6050"/>
                    <a:pt x="858" y="7574"/>
                  </a:cubicBezTo>
                  <a:cubicBezTo>
                    <a:pt x="1239" y="8229"/>
                    <a:pt x="1930" y="8931"/>
                    <a:pt x="2763" y="8931"/>
                  </a:cubicBezTo>
                  <a:cubicBezTo>
                    <a:pt x="2846" y="8931"/>
                    <a:pt x="2918" y="8919"/>
                    <a:pt x="3001" y="8919"/>
                  </a:cubicBezTo>
                  <a:cubicBezTo>
                    <a:pt x="3811" y="8788"/>
                    <a:pt x="4335" y="7991"/>
                    <a:pt x="4477" y="7276"/>
                  </a:cubicBezTo>
                  <a:cubicBezTo>
                    <a:pt x="4597" y="6657"/>
                    <a:pt x="4537" y="6014"/>
                    <a:pt x="4477" y="5407"/>
                  </a:cubicBezTo>
                  <a:cubicBezTo>
                    <a:pt x="4477" y="5276"/>
                    <a:pt x="4466" y="5133"/>
                    <a:pt x="4454" y="5002"/>
                  </a:cubicBezTo>
                  <a:cubicBezTo>
                    <a:pt x="4370" y="4121"/>
                    <a:pt x="4370" y="3228"/>
                    <a:pt x="4477" y="2335"/>
                  </a:cubicBezTo>
                  <a:cubicBezTo>
                    <a:pt x="4489" y="2240"/>
                    <a:pt x="4501" y="2121"/>
                    <a:pt x="4525" y="2002"/>
                  </a:cubicBezTo>
                  <a:cubicBezTo>
                    <a:pt x="4597" y="1430"/>
                    <a:pt x="4704" y="728"/>
                    <a:pt x="4311" y="252"/>
                  </a:cubicBezTo>
                  <a:cubicBezTo>
                    <a:pt x="4177" y="84"/>
                    <a:pt x="4001" y="1"/>
                    <a:pt x="3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1510775" y="3787925"/>
              <a:ext cx="688475" cy="644800"/>
            </a:xfrm>
            <a:custGeom>
              <a:avLst/>
              <a:gdLst/>
              <a:ahLst/>
              <a:cxnLst/>
              <a:rect l="l" t="t" r="r" b="b"/>
              <a:pathLst>
                <a:path w="27539" h="25792" extrusionOk="0">
                  <a:moveTo>
                    <a:pt x="27411" y="0"/>
                  </a:moveTo>
                  <a:cubicBezTo>
                    <a:pt x="27360" y="0"/>
                    <a:pt x="27312" y="25"/>
                    <a:pt x="27306" y="79"/>
                  </a:cubicBezTo>
                  <a:cubicBezTo>
                    <a:pt x="26997" y="2293"/>
                    <a:pt x="25889" y="4258"/>
                    <a:pt x="24353" y="5877"/>
                  </a:cubicBezTo>
                  <a:cubicBezTo>
                    <a:pt x="24258" y="5984"/>
                    <a:pt x="24151" y="6103"/>
                    <a:pt x="24044" y="6210"/>
                  </a:cubicBezTo>
                  <a:cubicBezTo>
                    <a:pt x="24044" y="6177"/>
                    <a:pt x="24014" y="6143"/>
                    <a:pt x="23980" y="6143"/>
                  </a:cubicBezTo>
                  <a:cubicBezTo>
                    <a:pt x="23966" y="6143"/>
                    <a:pt x="23951" y="6149"/>
                    <a:pt x="23937" y="6163"/>
                  </a:cubicBezTo>
                  <a:cubicBezTo>
                    <a:pt x="23687" y="6425"/>
                    <a:pt x="23437" y="6699"/>
                    <a:pt x="23199" y="6984"/>
                  </a:cubicBezTo>
                  <a:cubicBezTo>
                    <a:pt x="21829" y="8139"/>
                    <a:pt x="20270" y="9068"/>
                    <a:pt x="18615" y="9806"/>
                  </a:cubicBezTo>
                  <a:cubicBezTo>
                    <a:pt x="17543" y="10294"/>
                    <a:pt x="16460" y="10711"/>
                    <a:pt x="15352" y="11104"/>
                  </a:cubicBezTo>
                  <a:cubicBezTo>
                    <a:pt x="14674" y="11152"/>
                    <a:pt x="13983" y="11223"/>
                    <a:pt x="13304" y="11294"/>
                  </a:cubicBezTo>
                  <a:cubicBezTo>
                    <a:pt x="12411" y="11390"/>
                    <a:pt x="11530" y="11509"/>
                    <a:pt x="10649" y="11652"/>
                  </a:cubicBezTo>
                  <a:cubicBezTo>
                    <a:pt x="8911" y="11937"/>
                    <a:pt x="7185" y="12378"/>
                    <a:pt x="5577" y="13116"/>
                  </a:cubicBezTo>
                  <a:cubicBezTo>
                    <a:pt x="4660" y="13509"/>
                    <a:pt x="3803" y="14009"/>
                    <a:pt x="3017" y="14604"/>
                  </a:cubicBezTo>
                  <a:cubicBezTo>
                    <a:pt x="2938" y="14654"/>
                    <a:pt x="2991" y="14761"/>
                    <a:pt x="3059" y="14761"/>
                  </a:cubicBezTo>
                  <a:cubicBezTo>
                    <a:pt x="3073" y="14761"/>
                    <a:pt x="3087" y="14757"/>
                    <a:pt x="3101" y="14747"/>
                  </a:cubicBezTo>
                  <a:cubicBezTo>
                    <a:pt x="4530" y="13735"/>
                    <a:pt x="6137" y="13033"/>
                    <a:pt x="7804" y="12533"/>
                  </a:cubicBezTo>
                  <a:cubicBezTo>
                    <a:pt x="9506" y="12009"/>
                    <a:pt x="11257" y="11711"/>
                    <a:pt x="13019" y="11485"/>
                  </a:cubicBezTo>
                  <a:cubicBezTo>
                    <a:pt x="13662" y="11413"/>
                    <a:pt x="14293" y="11342"/>
                    <a:pt x="14947" y="11271"/>
                  </a:cubicBezTo>
                  <a:lnTo>
                    <a:pt x="14947" y="11271"/>
                  </a:lnTo>
                  <a:cubicBezTo>
                    <a:pt x="13638" y="11747"/>
                    <a:pt x="12304" y="12175"/>
                    <a:pt x="10995" y="12664"/>
                  </a:cubicBezTo>
                  <a:cubicBezTo>
                    <a:pt x="8744" y="13497"/>
                    <a:pt x="6542" y="14485"/>
                    <a:pt x="4589" y="15890"/>
                  </a:cubicBezTo>
                  <a:cubicBezTo>
                    <a:pt x="2803" y="17200"/>
                    <a:pt x="1220" y="18855"/>
                    <a:pt x="327" y="20915"/>
                  </a:cubicBezTo>
                  <a:cubicBezTo>
                    <a:pt x="219" y="21165"/>
                    <a:pt x="112" y="21403"/>
                    <a:pt x="29" y="21665"/>
                  </a:cubicBezTo>
                  <a:cubicBezTo>
                    <a:pt x="1" y="21736"/>
                    <a:pt x="53" y="21781"/>
                    <a:pt x="109" y="21781"/>
                  </a:cubicBezTo>
                  <a:cubicBezTo>
                    <a:pt x="148" y="21781"/>
                    <a:pt x="188" y="21760"/>
                    <a:pt x="208" y="21712"/>
                  </a:cubicBezTo>
                  <a:cubicBezTo>
                    <a:pt x="993" y="19605"/>
                    <a:pt x="2505" y="17843"/>
                    <a:pt x="4279" y="16486"/>
                  </a:cubicBezTo>
                  <a:cubicBezTo>
                    <a:pt x="6173" y="15033"/>
                    <a:pt x="8328" y="14009"/>
                    <a:pt x="10542" y="13152"/>
                  </a:cubicBezTo>
                  <a:lnTo>
                    <a:pt x="11757" y="12711"/>
                  </a:lnTo>
                  <a:lnTo>
                    <a:pt x="11757" y="12711"/>
                  </a:lnTo>
                  <a:cubicBezTo>
                    <a:pt x="11233" y="13009"/>
                    <a:pt x="10721" y="13330"/>
                    <a:pt x="10233" y="13676"/>
                  </a:cubicBezTo>
                  <a:cubicBezTo>
                    <a:pt x="8744" y="14759"/>
                    <a:pt x="7447" y="16176"/>
                    <a:pt x="6708" y="17890"/>
                  </a:cubicBezTo>
                  <a:cubicBezTo>
                    <a:pt x="6304" y="18831"/>
                    <a:pt x="6077" y="19843"/>
                    <a:pt x="6077" y="20855"/>
                  </a:cubicBezTo>
                  <a:cubicBezTo>
                    <a:pt x="6077" y="20895"/>
                    <a:pt x="6105" y="20913"/>
                    <a:pt x="6136" y="20913"/>
                  </a:cubicBezTo>
                  <a:cubicBezTo>
                    <a:pt x="6170" y="20913"/>
                    <a:pt x="6208" y="20892"/>
                    <a:pt x="6220" y="20855"/>
                  </a:cubicBezTo>
                  <a:cubicBezTo>
                    <a:pt x="6315" y="19081"/>
                    <a:pt x="7089" y="17367"/>
                    <a:pt x="8197" y="15997"/>
                  </a:cubicBezTo>
                  <a:cubicBezTo>
                    <a:pt x="9375" y="14545"/>
                    <a:pt x="10923" y="13438"/>
                    <a:pt x="12590" y="12592"/>
                  </a:cubicBezTo>
                  <a:cubicBezTo>
                    <a:pt x="13042" y="12354"/>
                    <a:pt x="13507" y="12128"/>
                    <a:pt x="13983" y="11902"/>
                  </a:cubicBezTo>
                  <a:cubicBezTo>
                    <a:pt x="15388" y="11413"/>
                    <a:pt x="16769" y="10925"/>
                    <a:pt x="18126" y="10342"/>
                  </a:cubicBezTo>
                  <a:cubicBezTo>
                    <a:pt x="19162" y="9901"/>
                    <a:pt x="20174" y="9389"/>
                    <a:pt x="21127" y="8806"/>
                  </a:cubicBezTo>
                  <a:lnTo>
                    <a:pt x="21127" y="8806"/>
                  </a:lnTo>
                  <a:cubicBezTo>
                    <a:pt x="20948" y="8961"/>
                    <a:pt x="20782" y="9104"/>
                    <a:pt x="20603" y="9258"/>
                  </a:cubicBezTo>
                  <a:cubicBezTo>
                    <a:pt x="20031" y="9735"/>
                    <a:pt x="19436" y="10175"/>
                    <a:pt x="18841" y="10628"/>
                  </a:cubicBezTo>
                  <a:cubicBezTo>
                    <a:pt x="17626" y="11521"/>
                    <a:pt x="16424" y="12414"/>
                    <a:pt x="15352" y="13449"/>
                  </a:cubicBezTo>
                  <a:cubicBezTo>
                    <a:pt x="14328" y="14461"/>
                    <a:pt x="13483" y="15628"/>
                    <a:pt x="12840" y="16926"/>
                  </a:cubicBezTo>
                  <a:cubicBezTo>
                    <a:pt x="12209" y="18200"/>
                    <a:pt x="11816" y="19569"/>
                    <a:pt x="11638" y="20986"/>
                  </a:cubicBezTo>
                  <a:cubicBezTo>
                    <a:pt x="11459" y="22379"/>
                    <a:pt x="11518" y="23808"/>
                    <a:pt x="11828" y="25201"/>
                  </a:cubicBezTo>
                  <a:cubicBezTo>
                    <a:pt x="11876" y="25356"/>
                    <a:pt x="11899" y="25534"/>
                    <a:pt x="11959" y="25701"/>
                  </a:cubicBezTo>
                  <a:cubicBezTo>
                    <a:pt x="11978" y="25764"/>
                    <a:pt x="12027" y="25791"/>
                    <a:pt x="12076" y="25791"/>
                  </a:cubicBezTo>
                  <a:cubicBezTo>
                    <a:pt x="12147" y="25791"/>
                    <a:pt x="12218" y="25733"/>
                    <a:pt x="12197" y="25641"/>
                  </a:cubicBezTo>
                  <a:cubicBezTo>
                    <a:pt x="11852" y="24284"/>
                    <a:pt x="11769" y="22879"/>
                    <a:pt x="11888" y="21474"/>
                  </a:cubicBezTo>
                  <a:cubicBezTo>
                    <a:pt x="12007" y="20093"/>
                    <a:pt x="12364" y="18724"/>
                    <a:pt x="12923" y="17438"/>
                  </a:cubicBezTo>
                  <a:cubicBezTo>
                    <a:pt x="13376" y="16438"/>
                    <a:pt x="13935" y="15521"/>
                    <a:pt x="14638" y="14676"/>
                  </a:cubicBezTo>
                  <a:lnTo>
                    <a:pt x="14638" y="14676"/>
                  </a:lnTo>
                  <a:cubicBezTo>
                    <a:pt x="14400" y="15283"/>
                    <a:pt x="14281" y="15950"/>
                    <a:pt x="14233" y="16593"/>
                  </a:cubicBezTo>
                  <a:cubicBezTo>
                    <a:pt x="14174" y="17498"/>
                    <a:pt x="14293" y="18438"/>
                    <a:pt x="14566" y="19307"/>
                  </a:cubicBezTo>
                  <a:cubicBezTo>
                    <a:pt x="14733" y="19795"/>
                    <a:pt x="14947" y="20272"/>
                    <a:pt x="15221" y="20712"/>
                  </a:cubicBezTo>
                  <a:cubicBezTo>
                    <a:pt x="15248" y="20761"/>
                    <a:pt x="15288" y="20782"/>
                    <a:pt x="15329" y="20782"/>
                  </a:cubicBezTo>
                  <a:cubicBezTo>
                    <a:pt x="15417" y="20782"/>
                    <a:pt x="15504" y="20687"/>
                    <a:pt x="15448" y="20581"/>
                  </a:cubicBezTo>
                  <a:cubicBezTo>
                    <a:pt x="14555" y="19045"/>
                    <a:pt x="14281" y="17176"/>
                    <a:pt x="14686" y="15450"/>
                  </a:cubicBezTo>
                  <a:cubicBezTo>
                    <a:pt x="14793" y="14997"/>
                    <a:pt x="14924" y="14581"/>
                    <a:pt x="15090" y="14152"/>
                  </a:cubicBezTo>
                  <a:cubicBezTo>
                    <a:pt x="15138" y="14092"/>
                    <a:pt x="15209" y="14021"/>
                    <a:pt x="15269" y="13961"/>
                  </a:cubicBezTo>
                  <a:cubicBezTo>
                    <a:pt x="16293" y="12890"/>
                    <a:pt x="17484" y="11997"/>
                    <a:pt x="18674" y="11116"/>
                  </a:cubicBezTo>
                  <a:cubicBezTo>
                    <a:pt x="19269" y="10675"/>
                    <a:pt x="19865" y="10235"/>
                    <a:pt x="20436" y="9759"/>
                  </a:cubicBezTo>
                  <a:cubicBezTo>
                    <a:pt x="21020" y="9294"/>
                    <a:pt x="21591" y="8806"/>
                    <a:pt x="22079" y="8258"/>
                  </a:cubicBezTo>
                  <a:cubicBezTo>
                    <a:pt x="22139" y="8199"/>
                    <a:pt x="22186" y="8139"/>
                    <a:pt x="22222" y="8080"/>
                  </a:cubicBezTo>
                  <a:lnTo>
                    <a:pt x="22246" y="8080"/>
                  </a:lnTo>
                  <a:cubicBezTo>
                    <a:pt x="21710" y="8723"/>
                    <a:pt x="21198" y="9378"/>
                    <a:pt x="20722" y="10068"/>
                  </a:cubicBezTo>
                  <a:cubicBezTo>
                    <a:pt x="19781" y="11425"/>
                    <a:pt x="18996" y="12890"/>
                    <a:pt x="18507" y="14461"/>
                  </a:cubicBezTo>
                  <a:cubicBezTo>
                    <a:pt x="18246" y="15331"/>
                    <a:pt x="18043" y="16236"/>
                    <a:pt x="17984" y="17140"/>
                  </a:cubicBezTo>
                  <a:cubicBezTo>
                    <a:pt x="17984" y="17200"/>
                    <a:pt x="18025" y="17230"/>
                    <a:pt x="18068" y="17230"/>
                  </a:cubicBezTo>
                  <a:cubicBezTo>
                    <a:pt x="18112" y="17230"/>
                    <a:pt x="18156" y="17200"/>
                    <a:pt x="18162" y="17140"/>
                  </a:cubicBezTo>
                  <a:cubicBezTo>
                    <a:pt x="18329" y="15533"/>
                    <a:pt x="18817" y="13973"/>
                    <a:pt x="19531" y="12533"/>
                  </a:cubicBezTo>
                  <a:cubicBezTo>
                    <a:pt x="20258" y="11056"/>
                    <a:pt x="21198" y="9699"/>
                    <a:pt x="22210" y="8425"/>
                  </a:cubicBezTo>
                  <a:cubicBezTo>
                    <a:pt x="22425" y="8151"/>
                    <a:pt x="22639" y="7889"/>
                    <a:pt x="22865" y="7627"/>
                  </a:cubicBezTo>
                  <a:cubicBezTo>
                    <a:pt x="23294" y="7294"/>
                    <a:pt x="23710" y="6937"/>
                    <a:pt x="24115" y="6544"/>
                  </a:cubicBezTo>
                  <a:cubicBezTo>
                    <a:pt x="25496" y="5210"/>
                    <a:pt x="26651" y="3567"/>
                    <a:pt x="27199" y="1710"/>
                  </a:cubicBezTo>
                  <a:lnTo>
                    <a:pt x="27199" y="2019"/>
                  </a:lnTo>
                  <a:lnTo>
                    <a:pt x="27199" y="2674"/>
                  </a:lnTo>
                  <a:cubicBezTo>
                    <a:pt x="27187" y="3103"/>
                    <a:pt x="27151" y="3555"/>
                    <a:pt x="27080" y="3984"/>
                  </a:cubicBezTo>
                  <a:cubicBezTo>
                    <a:pt x="26961" y="4853"/>
                    <a:pt x="26723" y="5710"/>
                    <a:pt x="26366" y="6496"/>
                  </a:cubicBezTo>
                  <a:cubicBezTo>
                    <a:pt x="25651" y="8151"/>
                    <a:pt x="24401" y="9497"/>
                    <a:pt x="23615" y="11116"/>
                  </a:cubicBezTo>
                  <a:cubicBezTo>
                    <a:pt x="23187" y="11997"/>
                    <a:pt x="22925" y="12985"/>
                    <a:pt x="23008" y="13973"/>
                  </a:cubicBezTo>
                  <a:cubicBezTo>
                    <a:pt x="23014" y="14033"/>
                    <a:pt x="23059" y="14063"/>
                    <a:pt x="23102" y="14063"/>
                  </a:cubicBezTo>
                  <a:cubicBezTo>
                    <a:pt x="23145" y="14063"/>
                    <a:pt x="23187" y="14033"/>
                    <a:pt x="23187" y="13973"/>
                  </a:cubicBezTo>
                  <a:cubicBezTo>
                    <a:pt x="23151" y="13080"/>
                    <a:pt x="23401" y="12235"/>
                    <a:pt x="23782" y="11437"/>
                  </a:cubicBezTo>
                  <a:cubicBezTo>
                    <a:pt x="24163" y="10628"/>
                    <a:pt x="24651" y="9878"/>
                    <a:pt x="25163" y="9116"/>
                  </a:cubicBezTo>
                  <a:cubicBezTo>
                    <a:pt x="25663" y="8377"/>
                    <a:pt x="26175" y="7615"/>
                    <a:pt x="26544" y="6782"/>
                  </a:cubicBezTo>
                  <a:cubicBezTo>
                    <a:pt x="26913" y="5984"/>
                    <a:pt x="27175" y="5127"/>
                    <a:pt x="27318" y="4270"/>
                  </a:cubicBezTo>
                  <a:cubicBezTo>
                    <a:pt x="27390" y="3782"/>
                    <a:pt x="27437" y="3282"/>
                    <a:pt x="27449" y="2793"/>
                  </a:cubicBezTo>
                  <a:cubicBezTo>
                    <a:pt x="27449" y="2555"/>
                    <a:pt x="27437" y="2317"/>
                    <a:pt x="27425" y="2067"/>
                  </a:cubicBezTo>
                  <a:cubicBezTo>
                    <a:pt x="27425" y="1948"/>
                    <a:pt x="27413" y="1829"/>
                    <a:pt x="27390" y="1722"/>
                  </a:cubicBezTo>
                  <a:cubicBezTo>
                    <a:pt x="27378" y="1591"/>
                    <a:pt x="27330" y="1472"/>
                    <a:pt x="27306" y="1341"/>
                  </a:cubicBezTo>
                  <a:cubicBezTo>
                    <a:pt x="27330" y="1186"/>
                    <a:pt x="27378" y="1055"/>
                    <a:pt x="27413" y="912"/>
                  </a:cubicBezTo>
                  <a:cubicBezTo>
                    <a:pt x="27449" y="638"/>
                    <a:pt x="27497" y="376"/>
                    <a:pt x="27532" y="103"/>
                  </a:cubicBezTo>
                  <a:cubicBezTo>
                    <a:pt x="27539" y="37"/>
                    <a:pt x="27474" y="0"/>
                    <a:pt x="27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37"/>
          <p:cNvGrpSpPr/>
          <p:nvPr/>
        </p:nvGrpSpPr>
        <p:grpSpPr>
          <a:xfrm>
            <a:off x="8430606" y="2459619"/>
            <a:ext cx="802107" cy="1452381"/>
            <a:chOff x="940275" y="4914350"/>
            <a:chExt cx="465475" cy="960125"/>
          </a:xfrm>
        </p:grpSpPr>
        <p:sp>
          <p:nvSpPr>
            <p:cNvPr id="708" name="Google Shape;708;p37"/>
            <p:cNvSpPr/>
            <p:nvPr/>
          </p:nvSpPr>
          <p:spPr>
            <a:xfrm>
              <a:off x="1117975" y="5144275"/>
              <a:ext cx="131600" cy="217575"/>
            </a:xfrm>
            <a:custGeom>
              <a:avLst/>
              <a:gdLst/>
              <a:ahLst/>
              <a:cxnLst/>
              <a:rect l="l" t="t" r="r" b="b"/>
              <a:pathLst>
                <a:path w="5264" h="8703" extrusionOk="0">
                  <a:moveTo>
                    <a:pt x="4416" y="1"/>
                  </a:moveTo>
                  <a:cubicBezTo>
                    <a:pt x="4333" y="1"/>
                    <a:pt x="4248" y="11"/>
                    <a:pt x="4168" y="22"/>
                  </a:cubicBezTo>
                  <a:cubicBezTo>
                    <a:pt x="3275" y="189"/>
                    <a:pt x="2537" y="843"/>
                    <a:pt x="1989" y="1558"/>
                  </a:cubicBezTo>
                  <a:cubicBezTo>
                    <a:pt x="632" y="3332"/>
                    <a:pt x="1" y="6023"/>
                    <a:pt x="525" y="8225"/>
                  </a:cubicBezTo>
                  <a:cubicBezTo>
                    <a:pt x="572" y="8428"/>
                    <a:pt x="680" y="8690"/>
                    <a:pt x="882" y="8702"/>
                  </a:cubicBezTo>
                  <a:cubicBezTo>
                    <a:pt x="888" y="8702"/>
                    <a:pt x="893" y="8702"/>
                    <a:pt x="899" y="8702"/>
                  </a:cubicBezTo>
                  <a:cubicBezTo>
                    <a:pt x="1081" y="8702"/>
                    <a:pt x="1218" y="8518"/>
                    <a:pt x="1311" y="8344"/>
                  </a:cubicBezTo>
                  <a:cubicBezTo>
                    <a:pt x="1823" y="7439"/>
                    <a:pt x="2323" y="6547"/>
                    <a:pt x="2835" y="5654"/>
                  </a:cubicBezTo>
                  <a:cubicBezTo>
                    <a:pt x="3311" y="4832"/>
                    <a:pt x="3966" y="4177"/>
                    <a:pt x="4454" y="3356"/>
                  </a:cubicBezTo>
                  <a:cubicBezTo>
                    <a:pt x="4942" y="2534"/>
                    <a:pt x="5263" y="1558"/>
                    <a:pt x="5049" y="629"/>
                  </a:cubicBezTo>
                  <a:cubicBezTo>
                    <a:pt x="5002" y="415"/>
                    <a:pt x="4906" y="177"/>
                    <a:pt x="4704" y="70"/>
                  </a:cubicBezTo>
                  <a:cubicBezTo>
                    <a:pt x="4618" y="17"/>
                    <a:pt x="4518" y="1"/>
                    <a:pt x="4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1016500" y="4914350"/>
              <a:ext cx="142575" cy="309450"/>
            </a:xfrm>
            <a:custGeom>
              <a:avLst/>
              <a:gdLst/>
              <a:ahLst/>
              <a:cxnLst/>
              <a:rect l="l" t="t" r="r" b="b"/>
              <a:pathLst>
                <a:path w="5703" h="12378" extrusionOk="0">
                  <a:moveTo>
                    <a:pt x="4195" y="1"/>
                  </a:moveTo>
                  <a:cubicBezTo>
                    <a:pt x="4119" y="1"/>
                    <a:pt x="4042" y="9"/>
                    <a:pt x="3965" y="27"/>
                  </a:cubicBezTo>
                  <a:cubicBezTo>
                    <a:pt x="3584" y="99"/>
                    <a:pt x="3310" y="361"/>
                    <a:pt x="3036" y="635"/>
                  </a:cubicBezTo>
                  <a:cubicBezTo>
                    <a:pt x="1405" y="2313"/>
                    <a:pt x="357" y="4552"/>
                    <a:pt x="107" y="6885"/>
                  </a:cubicBezTo>
                  <a:cubicBezTo>
                    <a:pt x="0" y="7905"/>
                    <a:pt x="297" y="12378"/>
                    <a:pt x="1651" y="12378"/>
                  </a:cubicBezTo>
                  <a:cubicBezTo>
                    <a:pt x="1957" y="12378"/>
                    <a:pt x="2317" y="12149"/>
                    <a:pt x="2738" y="11600"/>
                  </a:cubicBezTo>
                  <a:cubicBezTo>
                    <a:pt x="3572" y="10529"/>
                    <a:pt x="3929" y="8695"/>
                    <a:pt x="4334" y="7421"/>
                  </a:cubicBezTo>
                  <a:cubicBezTo>
                    <a:pt x="4774" y="5992"/>
                    <a:pt x="5155" y="4552"/>
                    <a:pt x="5453" y="3087"/>
                  </a:cubicBezTo>
                  <a:cubicBezTo>
                    <a:pt x="5584" y="2432"/>
                    <a:pt x="5703" y="1718"/>
                    <a:pt x="5489" y="1075"/>
                  </a:cubicBezTo>
                  <a:cubicBezTo>
                    <a:pt x="5310" y="496"/>
                    <a:pt x="4777" y="1"/>
                    <a:pt x="4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940275" y="5474475"/>
              <a:ext cx="202775" cy="185575"/>
            </a:xfrm>
            <a:custGeom>
              <a:avLst/>
              <a:gdLst/>
              <a:ahLst/>
              <a:cxnLst/>
              <a:rect l="l" t="t" r="r" b="b"/>
              <a:pathLst>
                <a:path w="8111" h="7423" extrusionOk="0">
                  <a:moveTo>
                    <a:pt x="1151" y="1"/>
                  </a:moveTo>
                  <a:cubicBezTo>
                    <a:pt x="1089" y="1"/>
                    <a:pt x="1027" y="6"/>
                    <a:pt x="965" y="18"/>
                  </a:cubicBezTo>
                  <a:cubicBezTo>
                    <a:pt x="549" y="89"/>
                    <a:pt x="239" y="458"/>
                    <a:pt x="120" y="863"/>
                  </a:cubicBezTo>
                  <a:cubicBezTo>
                    <a:pt x="1" y="1268"/>
                    <a:pt x="48" y="1697"/>
                    <a:pt x="132" y="2113"/>
                  </a:cubicBezTo>
                  <a:cubicBezTo>
                    <a:pt x="537" y="4006"/>
                    <a:pt x="1846" y="5673"/>
                    <a:pt x="3573" y="6531"/>
                  </a:cubicBezTo>
                  <a:cubicBezTo>
                    <a:pt x="3990" y="6747"/>
                    <a:pt x="6037" y="7422"/>
                    <a:pt x="7195" y="7422"/>
                  </a:cubicBezTo>
                  <a:cubicBezTo>
                    <a:pt x="7757" y="7422"/>
                    <a:pt x="8110" y="7264"/>
                    <a:pt x="7966" y="6816"/>
                  </a:cubicBezTo>
                  <a:cubicBezTo>
                    <a:pt x="7728" y="6114"/>
                    <a:pt x="6502" y="5269"/>
                    <a:pt x="6014" y="4697"/>
                  </a:cubicBezTo>
                  <a:cubicBezTo>
                    <a:pt x="5371" y="3971"/>
                    <a:pt x="4763" y="3209"/>
                    <a:pt x="4180" y="2435"/>
                  </a:cubicBezTo>
                  <a:cubicBezTo>
                    <a:pt x="3477" y="1530"/>
                    <a:pt x="2775" y="530"/>
                    <a:pt x="1715" y="113"/>
                  </a:cubicBezTo>
                  <a:cubicBezTo>
                    <a:pt x="1536" y="50"/>
                    <a:pt x="1343" y="1"/>
                    <a:pt x="1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1239725" y="5379950"/>
              <a:ext cx="30375" cy="47375"/>
            </a:xfrm>
            <a:custGeom>
              <a:avLst/>
              <a:gdLst/>
              <a:ahLst/>
              <a:cxnLst/>
              <a:rect l="l" t="t" r="r" b="b"/>
              <a:pathLst>
                <a:path w="1215" h="1895" extrusionOk="0">
                  <a:moveTo>
                    <a:pt x="618" y="1"/>
                  </a:moveTo>
                  <a:cubicBezTo>
                    <a:pt x="291" y="1"/>
                    <a:pt x="36" y="425"/>
                    <a:pt x="12" y="941"/>
                  </a:cubicBezTo>
                  <a:cubicBezTo>
                    <a:pt x="1" y="1453"/>
                    <a:pt x="274" y="1894"/>
                    <a:pt x="596" y="1894"/>
                  </a:cubicBezTo>
                  <a:cubicBezTo>
                    <a:pt x="600" y="1894"/>
                    <a:pt x="605" y="1894"/>
                    <a:pt x="609" y="1894"/>
                  </a:cubicBezTo>
                  <a:cubicBezTo>
                    <a:pt x="936" y="1894"/>
                    <a:pt x="1191" y="1470"/>
                    <a:pt x="1203" y="953"/>
                  </a:cubicBezTo>
                  <a:cubicBezTo>
                    <a:pt x="1215" y="418"/>
                    <a:pt x="953" y="1"/>
                    <a:pt x="632" y="1"/>
                  </a:cubicBezTo>
                  <a:cubicBezTo>
                    <a:pt x="627" y="1"/>
                    <a:pt x="623" y="1"/>
                    <a:pt x="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1200725" y="5393950"/>
              <a:ext cx="30100" cy="47375"/>
            </a:xfrm>
            <a:custGeom>
              <a:avLst/>
              <a:gdLst/>
              <a:ahLst/>
              <a:cxnLst/>
              <a:rect l="l" t="t" r="r" b="b"/>
              <a:pathLst>
                <a:path w="1204" h="1895" extrusionOk="0">
                  <a:moveTo>
                    <a:pt x="607" y="0"/>
                  </a:moveTo>
                  <a:cubicBezTo>
                    <a:pt x="291" y="0"/>
                    <a:pt x="24" y="424"/>
                    <a:pt x="13" y="941"/>
                  </a:cubicBezTo>
                  <a:cubicBezTo>
                    <a:pt x="1" y="1465"/>
                    <a:pt x="263" y="1893"/>
                    <a:pt x="596" y="1893"/>
                  </a:cubicBezTo>
                  <a:cubicBezTo>
                    <a:pt x="604" y="1894"/>
                    <a:pt x="613" y="1894"/>
                    <a:pt x="621" y="1894"/>
                  </a:cubicBezTo>
                  <a:cubicBezTo>
                    <a:pt x="932" y="1894"/>
                    <a:pt x="1192" y="1463"/>
                    <a:pt x="1203" y="953"/>
                  </a:cubicBezTo>
                  <a:cubicBezTo>
                    <a:pt x="1203" y="441"/>
                    <a:pt x="953" y="12"/>
                    <a:pt x="620" y="0"/>
                  </a:cubicBezTo>
                  <a:cubicBezTo>
                    <a:pt x="616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1169775" y="5416450"/>
              <a:ext cx="36050" cy="46400"/>
            </a:xfrm>
            <a:custGeom>
              <a:avLst/>
              <a:gdLst/>
              <a:ahLst/>
              <a:cxnLst/>
              <a:rect l="l" t="t" r="r" b="b"/>
              <a:pathLst>
                <a:path w="1442" h="1856" extrusionOk="0">
                  <a:moveTo>
                    <a:pt x="562" y="1"/>
                  </a:moveTo>
                  <a:cubicBezTo>
                    <a:pt x="525" y="1"/>
                    <a:pt x="489" y="6"/>
                    <a:pt x="453" y="17"/>
                  </a:cubicBezTo>
                  <a:cubicBezTo>
                    <a:pt x="132" y="124"/>
                    <a:pt x="1" y="589"/>
                    <a:pt x="155" y="1101"/>
                  </a:cubicBezTo>
                  <a:cubicBezTo>
                    <a:pt x="281" y="1552"/>
                    <a:pt x="602" y="1856"/>
                    <a:pt x="888" y="1856"/>
                  </a:cubicBezTo>
                  <a:cubicBezTo>
                    <a:pt x="926" y="1856"/>
                    <a:pt x="964" y="1850"/>
                    <a:pt x="1001" y="1839"/>
                  </a:cubicBezTo>
                  <a:cubicBezTo>
                    <a:pt x="1310" y="1744"/>
                    <a:pt x="1441" y="1267"/>
                    <a:pt x="1298" y="755"/>
                  </a:cubicBezTo>
                  <a:cubicBezTo>
                    <a:pt x="1161" y="313"/>
                    <a:pt x="847" y="1"/>
                    <a:pt x="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1281100" y="5383175"/>
              <a:ext cx="31875" cy="47475"/>
            </a:xfrm>
            <a:custGeom>
              <a:avLst/>
              <a:gdLst/>
              <a:ahLst/>
              <a:cxnLst/>
              <a:rect l="l" t="t" r="r" b="b"/>
              <a:pathLst>
                <a:path w="1275" h="1899" extrusionOk="0">
                  <a:moveTo>
                    <a:pt x="686" y="1"/>
                  </a:moveTo>
                  <a:cubicBezTo>
                    <a:pt x="369" y="1"/>
                    <a:pt x="94" y="393"/>
                    <a:pt x="48" y="896"/>
                  </a:cubicBezTo>
                  <a:cubicBezTo>
                    <a:pt x="1" y="1420"/>
                    <a:pt x="215" y="1872"/>
                    <a:pt x="548" y="1896"/>
                  </a:cubicBezTo>
                  <a:cubicBezTo>
                    <a:pt x="561" y="1897"/>
                    <a:pt x="575" y="1898"/>
                    <a:pt x="588" y="1898"/>
                  </a:cubicBezTo>
                  <a:cubicBezTo>
                    <a:pt x="895" y="1898"/>
                    <a:pt x="1181" y="1505"/>
                    <a:pt x="1227" y="1003"/>
                  </a:cubicBezTo>
                  <a:cubicBezTo>
                    <a:pt x="1274" y="479"/>
                    <a:pt x="1048" y="27"/>
                    <a:pt x="727" y="3"/>
                  </a:cubicBezTo>
                  <a:cubicBezTo>
                    <a:pt x="713" y="1"/>
                    <a:pt x="699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1316825" y="5400150"/>
              <a:ext cx="31875" cy="47150"/>
            </a:xfrm>
            <a:custGeom>
              <a:avLst/>
              <a:gdLst/>
              <a:ahLst/>
              <a:cxnLst/>
              <a:rect l="l" t="t" r="r" b="b"/>
              <a:pathLst>
                <a:path w="1275" h="1886" extrusionOk="0">
                  <a:moveTo>
                    <a:pt x="686" y="0"/>
                  </a:moveTo>
                  <a:cubicBezTo>
                    <a:pt x="368" y="0"/>
                    <a:pt x="82" y="393"/>
                    <a:pt x="48" y="895"/>
                  </a:cubicBezTo>
                  <a:cubicBezTo>
                    <a:pt x="0" y="1407"/>
                    <a:pt x="215" y="1860"/>
                    <a:pt x="548" y="1884"/>
                  </a:cubicBezTo>
                  <a:cubicBezTo>
                    <a:pt x="562" y="1885"/>
                    <a:pt x="575" y="1886"/>
                    <a:pt x="589" y="1886"/>
                  </a:cubicBezTo>
                  <a:cubicBezTo>
                    <a:pt x="906" y="1886"/>
                    <a:pt x="1193" y="1493"/>
                    <a:pt x="1239" y="991"/>
                  </a:cubicBezTo>
                  <a:cubicBezTo>
                    <a:pt x="1274" y="479"/>
                    <a:pt x="1060" y="26"/>
                    <a:pt x="727" y="2"/>
                  </a:cubicBezTo>
                  <a:cubicBezTo>
                    <a:pt x="713" y="1"/>
                    <a:pt x="699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997150" y="5029400"/>
              <a:ext cx="408600" cy="845075"/>
            </a:xfrm>
            <a:custGeom>
              <a:avLst/>
              <a:gdLst/>
              <a:ahLst/>
              <a:cxnLst/>
              <a:rect l="l" t="t" r="r" b="b"/>
              <a:pathLst>
                <a:path w="16344" h="33803" extrusionOk="0">
                  <a:moveTo>
                    <a:pt x="2564" y="0"/>
                  </a:moveTo>
                  <a:cubicBezTo>
                    <a:pt x="2517" y="0"/>
                    <a:pt x="2471" y="27"/>
                    <a:pt x="2453" y="93"/>
                  </a:cubicBezTo>
                  <a:cubicBezTo>
                    <a:pt x="2048" y="1557"/>
                    <a:pt x="1869" y="3081"/>
                    <a:pt x="1810" y="4593"/>
                  </a:cubicBezTo>
                  <a:cubicBezTo>
                    <a:pt x="1738" y="6105"/>
                    <a:pt x="1845" y="7641"/>
                    <a:pt x="2084" y="9141"/>
                  </a:cubicBezTo>
                  <a:cubicBezTo>
                    <a:pt x="2560" y="12130"/>
                    <a:pt x="3619" y="14987"/>
                    <a:pt x="5120" y="17630"/>
                  </a:cubicBezTo>
                  <a:cubicBezTo>
                    <a:pt x="5536" y="18357"/>
                    <a:pt x="6001" y="19071"/>
                    <a:pt x="6489" y="19750"/>
                  </a:cubicBezTo>
                  <a:cubicBezTo>
                    <a:pt x="6894" y="20309"/>
                    <a:pt x="7322" y="20821"/>
                    <a:pt x="7763" y="21333"/>
                  </a:cubicBezTo>
                  <a:cubicBezTo>
                    <a:pt x="8263" y="22155"/>
                    <a:pt x="8822" y="22905"/>
                    <a:pt x="9465" y="23607"/>
                  </a:cubicBezTo>
                  <a:cubicBezTo>
                    <a:pt x="10120" y="24322"/>
                    <a:pt x="10835" y="24988"/>
                    <a:pt x="11501" y="25691"/>
                  </a:cubicBezTo>
                  <a:cubicBezTo>
                    <a:pt x="12168" y="26393"/>
                    <a:pt x="12787" y="27132"/>
                    <a:pt x="13299" y="27953"/>
                  </a:cubicBezTo>
                  <a:cubicBezTo>
                    <a:pt x="13656" y="28501"/>
                    <a:pt x="13990" y="29084"/>
                    <a:pt x="14287" y="29668"/>
                  </a:cubicBezTo>
                  <a:cubicBezTo>
                    <a:pt x="13121" y="28501"/>
                    <a:pt x="11692" y="27644"/>
                    <a:pt x="10204" y="26917"/>
                  </a:cubicBezTo>
                  <a:cubicBezTo>
                    <a:pt x="9227" y="26417"/>
                    <a:pt x="8215" y="25977"/>
                    <a:pt x="7227" y="25500"/>
                  </a:cubicBezTo>
                  <a:cubicBezTo>
                    <a:pt x="6084" y="24953"/>
                    <a:pt x="4965" y="24334"/>
                    <a:pt x="3869" y="23703"/>
                  </a:cubicBezTo>
                  <a:cubicBezTo>
                    <a:pt x="2631" y="22964"/>
                    <a:pt x="1441" y="22190"/>
                    <a:pt x="286" y="21345"/>
                  </a:cubicBezTo>
                  <a:cubicBezTo>
                    <a:pt x="257" y="21325"/>
                    <a:pt x="229" y="21316"/>
                    <a:pt x="203" y="21316"/>
                  </a:cubicBezTo>
                  <a:cubicBezTo>
                    <a:pt x="78" y="21316"/>
                    <a:pt x="1" y="21520"/>
                    <a:pt x="119" y="21619"/>
                  </a:cubicBezTo>
                  <a:cubicBezTo>
                    <a:pt x="2119" y="23167"/>
                    <a:pt x="4239" y="24536"/>
                    <a:pt x="6501" y="25643"/>
                  </a:cubicBezTo>
                  <a:cubicBezTo>
                    <a:pt x="8453" y="26620"/>
                    <a:pt x="10525" y="27393"/>
                    <a:pt x="12382" y="28548"/>
                  </a:cubicBezTo>
                  <a:cubicBezTo>
                    <a:pt x="13168" y="29060"/>
                    <a:pt x="13942" y="29620"/>
                    <a:pt x="14585" y="30311"/>
                  </a:cubicBezTo>
                  <a:cubicBezTo>
                    <a:pt x="15121" y="31418"/>
                    <a:pt x="15585" y="32573"/>
                    <a:pt x="16050" y="33704"/>
                  </a:cubicBezTo>
                  <a:cubicBezTo>
                    <a:pt x="16059" y="33772"/>
                    <a:pt x="16108" y="33802"/>
                    <a:pt x="16162" y="33802"/>
                  </a:cubicBezTo>
                  <a:cubicBezTo>
                    <a:pt x="16248" y="33802"/>
                    <a:pt x="16344" y="33726"/>
                    <a:pt x="16300" y="33609"/>
                  </a:cubicBezTo>
                  <a:cubicBezTo>
                    <a:pt x="15942" y="32692"/>
                    <a:pt x="15573" y="31751"/>
                    <a:pt x="15169" y="30846"/>
                  </a:cubicBezTo>
                  <a:cubicBezTo>
                    <a:pt x="15180" y="30822"/>
                    <a:pt x="15180" y="30799"/>
                    <a:pt x="15169" y="30787"/>
                  </a:cubicBezTo>
                  <a:cubicBezTo>
                    <a:pt x="15145" y="30751"/>
                    <a:pt x="15121" y="30739"/>
                    <a:pt x="15109" y="30703"/>
                  </a:cubicBezTo>
                  <a:cubicBezTo>
                    <a:pt x="14835" y="30108"/>
                    <a:pt x="14573" y="29537"/>
                    <a:pt x="14264" y="28953"/>
                  </a:cubicBezTo>
                  <a:cubicBezTo>
                    <a:pt x="14323" y="28917"/>
                    <a:pt x="14347" y="28846"/>
                    <a:pt x="14299" y="28775"/>
                  </a:cubicBezTo>
                  <a:cubicBezTo>
                    <a:pt x="13561" y="27691"/>
                    <a:pt x="12906" y="26524"/>
                    <a:pt x="12359" y="25322"/>
                  </a:cubicBezTo>
                  <a:cubicBezTo>
                    <a:pt x="11894" y="23988"/>
                    <a:pt x="11466" y="22607"/>
                    <a:pt x="11740" y="21190"/>
                  </a:cubicBezTo>
                  <a:cubicBezTo>
                    <a:pt x="11990" y="19904"/>
                    <a:pt x="12692" y="18738"/>
                    <a:pt x="13097" y="17488"/>
                  </a:cubicBezTo>
                  <a:cubicBezTo>
                    <a:pt x="13323" y="16809"/>
                    <a:pt x="13430" y="16094"/>
                    <a:pt x="13299" y="15392"/>
                  </a:cubicBezTo>
                  <a:cubicBezTo>
                    <a:pt x="13294" y="15359"/>
                    <a:pt x="13266" y="15344"/>
                    <a:pt x="13238" y="15344"/>
                  </a:cubicBezTo>
                  <a:cubicBezTo>
                    <a:pt x="13206" y="15344"/>
                    <a:pt x="13174" y="15365"/>
                    <a:pt x="13180" y="15404"/>
                  </a:cubicBezTo>
                  <a:cubicBezTo>
                    <a:pt x="13323" y="16714"/>
                    <a:pt x="12704" y="17952"/>
                    <a:pt x="12192" y="19107"/>
                  </a:cubicBezTo>
                  <a:cubicBezTo>
                    <a:pt x="11918" y="19726"/>
                    <a:pt x="11656" y="20333"/>
                    <a:pt x="11501" y="20976"/>
                  </a:cubicBezTo>
                  <a:cubicBezTo>
                    <a:pt x="11359" y="21583"/>
                    <a:pt x="11335" y="22190"/>
                    <a:pt x="11418" y="22822"/>
                  </a:cubicBezTo>
                  <a:cubicBezTo>
                    <a:pt x="11370" y="22655"/>
                    <a:pt x="11311" y="22488"/>
                    <a:pt x="11263" y="22333"/>
                  </a:cubicBezTo>
                  <a:cubicBezTo>
                    <a:pt x="11216" y="21595"/>
                    <a:pt x="11299" y="20869"/>
                    <a:pt x="11394" y="20143"/>
                  </a:cubicBezTo>
                  <a:cubicBezTo>
                    <a:pt x="11573" y="19083"/>
                    <a:pt x="11811" y="18047"/>
                    <a:pt x="11966" y="16976"/>
                  </a:cubicBezTo>
                  <a:cubicBezTo>
                    <a:pt x="12013" y="16690"/>
                    <a:pt x="12037" y="16392"/>
                    <a:pt x="12049" y="16106"/>
                  </a:cubicBezTo>
                  <a:cubicBezTo>
                    <a:pt x="12073" y="15809"/>
                    <a:pt x="12049" y="15511"/>
                    <a:pt x="12049" y="15202"/>
                  </a:cubicBezTo>
                  <a:cubicBezTo>
                    <a:pt x="12049" y="15154"/>
                    <a:pt x="12016" y="15130"/>
                    <a:pt x="11984" y="15130"/>
                  </a:cubicBezTo>
                  <a:cubicBezTo>
                    <a:pt x="11951" y="15130"/>
                    <a:pt x="11918" y="15154"/>
                    <a:pt x="11918" y="15202"/>
                  </a:cubicBezTo>
                  <a:cubicBezTo>
                    <a:pt x="11918" y="15463"/>
                    <a:pt x="11870" y="15737"/>
                    <a:pt x="11847" y="15999"/>
                  </a:cubicBezTo>
                  <a:cubicBezTo>
                    <a:pt x="11811" y="16273"/>
                    <a:pt x="11787" y="16535"/>
                    <a:pt x="11740" y="16809"/>
                  </a:cubicBezTo>
                  <a:cubicBezTo>
                    <a:pt x="11656" y="17345"/>
                    <a:pt x="11549" y="17880"/>
                    <a:pt x="11442" y="18404"/>
                  </a:cubicBezTo>
                  <a:cubicBezTo>
                    <a:pt x="11251" y="19393"/>
                    <a:pt x="11073" y="20393"/>
                    <a:pt x="11025" y="21405"/>
                  </a:cubicBezTo>
                  <a:cubicBezTo>
                    <a:pt x="10787" y="20428"/>
                    <a:pt x="10620" y="19428"/>
                    <a:pt x="10537" y="18428"/>
                  </a:cubicBezTo>
                  <a:cubicBezTo>
                    <a:pt x="10430" y="17404"/>
                    <a:pt x="10406" y="16356"/>
                    <a:pt x="10430" y="15321"/>
                  </a:cubicBezTo>
                  <a:cubicBezTo>
                    <a:pt x="10430" y="15273"/>
                    <a:pt x="10397" y="15249"/>
                    <a:pt x="10363" y="15249"/>
                  </a:cubicBezTo>
                  <a:cubicBezTo>
                    <a:pt x="10329" y="15249"/>
                    <a:pt x="10293" y="15273"/>
                    <a:pt x="10287" y="15321"/>
                  </a:cubicBezTo>
                  <a:cubicBezTo>
                    <a:pt x="10108" y="17178"/>
                    <a:pt x="10239" y="19083"/>
                    <a:pt x="10620" y="20917"/>
                  </a:cubicBezTo>
                  <a:lnTo>
                    <a:pt x="10763" y="21536"/>
                  </a:lnTo>
                  <a:cubicBezTo>
                    <a:pt x="10668" y="21417"/>
                    <a:pt x="10597" y="21298"/>
                    <a:pt x="10489" y="21178"/>
                  </a:cubicBezTo>
                  <a:cubicBezTo>
                    <a:pt x="10406" y="21000"/>
                    <a:pt x="10311" y="20845"/>
                    <a:pt x="10239" y="20666"/>
                  </a:cubicBezTo>
                  <a:cubicBezTo>
                    <a:pt x="10001" y="20166"/>
                    <a:pt x="9775" y="19678"/>
                    <a:pt x="9573" y="19178"/>
                  </a:cubicBezTo>
                  <a:cubicBezTo>
                    <a:pt x="9346" y="18654"/>
                    <a:pt x="9132" y="18130"/>
                    <a:pt x="8977" y="17607"/>
                  </a:cubicBezTo>
                  <a:cubicBezTo>
                    <a:pt x="8775" y="17011"/>
                    <a:pt x="8632" y="16392"/>
                    <a:pt x="8644" y="15749"/>
                  </a:cubicBezTo>
                  <a:cubicBezTo>
                    <a:pt x="8644" y="15715"/>
                    <a:pt x="8619" y="15700"/>
                    <a:pt x="8594" y="15700"/>
                  </a:cubicBezTo>
                  <a:cubicBezTo>
                    <a:pt x="8566" y="15700"/>
                    <a:pt x="8537" y="15718"/>
                    <a:pt x="8537" y="15749"/>
                  </a:cubicBezTo>
                  <a:cubicBezTo>
                    <a:pt x="8453" y="16880"/>
                    <a:pt x="8834" y="17964"/>
                    <a:pt x="9239" y="19023"/>
                  </a:cubicBezTo>
                  <a:cubicBezTo>
                    <a:pt x="9406" y="19476"/>
                    <a:pt x="9596" y="19916"/>
                    <a:pt x="9787" y="20345"/>
                  </a:cubicBezTo>
                  <a:cubicBezTo>
                    <a:pt x="9751" y="20285"/>
                    <a:pt x="9704" y="20250"/>
                    <a:pt x="9656" y="20190"/>
                  </a:cubicBezTo>
                  <a:cubicBezTo>
                    <a:pt x="9084" y="19440"/>
                    <a:pt x="8572" y="18642"/>
                    <a:pt x="8191" y="17773"/>
                  </a:cubicBezTo>
                  <a:cubicBezTo>
                    <a:pt x="7965" y="17285"/>
                    <a:pt x="7787" y="16773"/>
                    <a:pt x="7620" y="16261"/>
                  </a:cubicBezTo>
                  <a:cubicBezTo>
                    <a:pt x="7615" y="16237"/>
                    <a:pt x="7597" y="16227"/>
                    <a:pt x="7578" y="16227"/>
                  </a:cubicBezTo>
                  <a:cubicBezTo>
                    <a:pt x="7551" y="16227"/>
                    <a:pt x="7522" y="16249"/>
                    <a:pt x="7537" y="16285"/>
                  </a:cubicBezTo>
                  <a:cubicBezTo>
                    <a:pt x="7739" y="17214"/>
                    <a:pt x="8084" y="18119"/>
                    <a:pt x="8537" y="18952"/>
                  </a:cubicBezTo>
                  <a:cubicBezTo>
                    <a:pt x="8763" y="19369"/>
                    <a:pt x="9013" y="19774"/>
                    <a:pt x="9299" y="20143"/>
                  </a:cubicBezTo>
                  <a:cubicBezTo>
                    <a:pt x="9584" y="20512"/>
                    <a:pt x="9882" y="20869"/>
                    <a:pt x="10180" y="21226"/>
                  </a:cubicBezTo>
                  <a:cubicBezTo>
                    <a:pt x="10204" y="21274"/>
                    <a:pt x="10251" y="21321"/>
                    <a:pt x="10287" y="21357"/>
                  </a:cubicBezTo>
                  <a:cubicBezTo>
                    <a:pt x="10406" y="21595"/>
                    <a:pt x="10525" y="21857"/>
                    <a:pt x="10656" y="22095"/>
                  </a:cubicBezTo>
                  <a:cubicBezTo>
                    <a:pt x="10823" y="22417"/>
                    <a:pt x="11001" y="22726"/>
                    <a:pt x="11180" y="23048"/>
                  </a:cubicBezTo>
                  <a:cubicBezTo>
                    <a:pt x="11192" y="23131"/>
                    <a:pt x="11204" y="23226"/>
                    <a:pt x="11239" y="23310"/>
                  </a:cubicBezTo>
                  <a:cubicBezTo>
                    <a:pt x="11251" y="23357"/>
                    <a:pt x="11275" y="23381"/>
                    <a:pt x="11323" y="23381"/>
                  </a:cubicBezTo>
                  <a:cubicBezTo>
                    <a:pt x="11644" y="24334"/>
                    <a:pt x="12025" y="25262"/>
                    <a:pt x="12466" y="26155"/>
                  </a:cubicBezTo>
                  <a:cubicBezTo>
                    <a:pt x="11859" y="25429"/>
                    <a:pt x="11180" y="24774"/>
                    <a:pt x="10489" y="24095"/>
                  </a:cubicBezTo>
                  <a:cubicBezTo>
                    <a:pt x="9835" y="23464"/>
                    <a:pt x="9192" y="22810"/>
                    <a:pt x="8644" y="22071"/>
                  </a:cubicBezTo>
                  <a:cubicBezTo>
                    <a:pt x="8156" y="21417"/>
                    <a:pt x="7703" y="20702"/>
                    <a:pt x="7346" y="19964"/>
                  </a:cubicBezTo>
                  <a:cubicBezTo>
                    <a:pt x="6596" y="18440"/>
                    <a:pt x="6120" y="16797"/>
                    <a:pt x="5953" y="15106"/>
                  </a:cubicBezTo>
                  <a:cubicBezTo>
                    <a:pt x="5763" y="13237"/>
                    <a:pt x="5941" y="11344"/>
                    <a:pt x="6501" y="9546"/>
                  </a:cubicBezTo>
                  <a:cubicBezTo>
                    <a:pt x="6529" y="9467"/>
                    <a:pt x="6463" y="9418"/>
                    <a:pt x="6398" y="9418"/>
                  </a:cubicBezTo>
                  <a:cubicBezTo>
                    <a:pt x="6355" y="9418"/>
                    <a:pt x="6313" y="9439"/>
                    <a:pt x="6298" y="9487"/>
                  </a:cubicBezTo>
                  <a:cubicBezTo>
                    <a:pt x="5298" y="12689"/>
                    <a:pt x="5501" y="16225"/>
                    <a:pt x="6775" y="19321"/>
                  </a:cubicBezTo>
                  <a:cubicBezTo>
                    <a:pt x="6906" y="19631"/>
                    <a:pt x="7037" y="19952"/>
                    <a:pt x="7191" y="20262"/>
                  </a:cubicBezTo>
                  <a:cubicBezTo>
                    <a:pt x="6632" y="19500"/>
                    <a:pt x="6120" y="18714"/>
                    <a:pt x="5655" y="17904"/>
                  </a:cubicBezTo>
                  <a:cubicBezTo>
                    <a:pt x="4905" y="16630"/>
                    <a:pt x="4286" y="15273"/>
                    <a:pt x="3798" y="13880"/>
                  </a:cubicBezTo>
                  <a:cubicBezTo>
                    <a:pt x="2810" y="11058"/>
                    <a:pt x="2286" y="8129"/>
                    <a:pt x="2262" y="5141"/>
                  </a:cubicBezTo>
                  <a:cubicBezTo>
                    <a:pt x="2250" y="3462"/>
                    <a:pt x="2405" y="1807"/>
                    <a:pt x="2691" y="152"/>
                  </a:cubicBezTo>
                  <a:cubicBezTo>
                    <a:pt x="2712" y="65"/>
                    <a:pt x="2637" y="0"/>
                    <a:pt x="2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p37"/>
          <p:cNvSpPr/>
          <p:nvPr/>
        </p:nvSpPr>
        <p:spPr>
          <a:xfrm>
            <a:off x="208775" y="1575800"/>
            <a:ext cx="889703" cy="206172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7"/>
          <p:cNvSpPr/>
          <p:nvPr/>
        </p:nvSpPr>
        <p:spPr>
          <a:xfrm>
            <a:off x="1198700" y="343849"/>
            <a:ext cx="714234" cy="143922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9" name="Google Shape;719;p37"/>
          <p:cNvGrpSpPr/>
          <p:nvPr/>
        </p:nvGrpSpPr>
        <p:grpSpPr>
          <a:xfrm>
            <a:off x="6756554" y="32483"/>
            <a:ext cx="2327249" cy="1567208"/>
            <a:chOff x="3069718" y="4151507"/>
            <a:chExt cx="1201657" cy="809215"/>
          </a:xfrm>
        </p:grpSpPr>
        <p:sp>
          <p:nvSpPr>
            <p:cNvPr id="720" name="Google Shape;720;p37"/>
            <p:cNvSpPr/>
            <p:nvPr/>
          </p:nvSpPr>
          <p:spPr>
            <a:xfrm>
              <a:off x="3476021" y="4295746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3537021" y="4197521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3069718" y="4220145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3193124" y="4151507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3591799" y="4490854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3639424" y="4372704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3711174" y="4447704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3301648" y="4386593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3374144" y="4520501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5" name="Google Shape;735;p37"/>
          <p:cNvGrpSpPr/>
          <p:nvPr/>
        </p:nvGrpSpPr>
        <p:grpSpPr>
          <a:xfrm>
            <a:off x="-141341" y="256933"/>
            <a:ext cx="1913944" cy="1813908"/>
            <a:chOff x="3283125" y="4024125"/>
            <a:chExt cx="988250" cy="936597"/>
          </a:xfrm>
        </p:grpSpPr>
        <p:sp>
          <p:nvSpPr>
            <p:cNvPr id="736" name="Google Shape;736;p37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37"/>
          <p:cNvSpPr/>
          <p:nvPr/>
        </p:nvSpPr>
        <p:spPr>
          <a:xfrm>
            <a:off x="3236805" y="4652548"/>
            <a:ext cx="142124" cy="442424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8"/>
          <p:cNvSpPr txBox="1">
            <a:spLocks noGrp="1"/>
          </p:cNvSpPr>
          <p:nvPr>
            <p:ph type="title"/>
          </p:nvPr>
        </p:nvSpPr>
        <p:spPr>
          <a:xfrm>
            <a:off x="713100" y="685875"/>
            <a:ext cx="32370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38"/>
          <p:cNvSpPr txBox="1">
            <a:spLocks noGrp="1"/>
          </p:cNvSpPr>
          <p:nvPr>
            <p:ph type="subTitle" idx="1"/>
          </p:nvPr>
        </p:nvSpPr>
        <p:spPr>
          <a:xfrm>
            <a:off x="713200" y="1755700"/>
            <a:ext cx="38616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58" name="Google Shape;758;p38"/>
          <p:cNvSpPr/>
          <p:nvPr/>
        </p:nvSpPr>
        <p:spPr>
          <a:xfrm>
            <a:off x="8430600" y="2085810"/>
            <a:ext cx="253824" cy="789841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8"/>
          <p:cNvSpPr/>
          <p:nvPr/>
        </p:nvSpPr>
        <p:spPr>
          <a:xfrm>
            <a:off x="0" y="2549599"/>
            <a:ext cx="9143878" cy="2593866"/>
          </a:xfrm>
          <a:custGeom>
            <a:avLst/>
            <a:gdLst/>
            <a:ahLst/>
            <a:cxnLst/>
            <a:rect l="l" t="t" r="r" b="b"/>
            <a:pathLst>
              <a:path w="133351" h="37828" extrusionOk="0">
                <a:moveTo>
                  <a:pt x="118682" y="1"/>
                </a:moveTo>
                <a:lnTo>
                  <a:pt x="96810" y="16634"/>
                </a:lnTo>
                <a:lnTo>
                  <a:pt x="63425" y="22027"/>
                </a:lnTo>
                <a:lnTo>
                  <a:pt x="0" y="25921"/>
                </a:lnTo>
                <a:lnTo>
                  <a:pt x="0" y="37827"/>
                </a:lnTo>
                <a:lnTo>
                  <a:pt x="133350" y="37827"/>
                </a:lnTo>
                <a:lnTo>
                  <a:pt x="133350" y="7669"/>
                </a:lnTo>
                <a:lnTo>
                  <a:pt x="124421" y="2192"/>
                </a:lnTo>
                <a:lnTo>
                  <a:pt x="1186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8"/>
          <p:cNvSpPr/>
          <p:nvPr/>
        </p:nvSpPr>
        <p:spPr>
          <a:xfrm>
            <a:off x="7799713" y="209075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8"/>
          <p:cNvSpPr/>
          <p:nvPr/>
        </p:nvSpPr>
        <p:spPr>
          <a:xfrm>
            <a:off x="8687700" y="2085788"/>
            <a:ext cx="370623" cy="115372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 ">
  <p:cSld name="TITLE_1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9"/>
          <p:cNvSpPr/>
          <p:nvPr/>
        </p:nvSpPr>
        <p:spPr>
          <a:xfrm>
            <a:off x="2029654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9"/>
          <p:cNvSpPr txBox="1">
            <a:spLocks noGrp="1"/>
          </p:cNvSpPr>
          <p:nvPr>
            <p:ph type="ctrTitle"/>
          </p:nvPr>
        </p:nvSpPr>
        <p:spPr>
          <a:xfrm>
            <a:off x="4776600" y="631175"/>
            <a:ext cx="36543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5" name="Google Shape;765;p39"/>
          <p:cNvSpPr txBox="1">
            <a:spLocks noGrp="1"/>
          </p:cNvSpPr>
          <p:nvPr>
            <p:ph type="subTitle" idx="1"/>
          </p:nvPr>
        </p:nvSpPr>
        <p:spPr>
          <a:xfrm>
            <a:off x="4776600" y="1553575"/>
            <a:ext cx="36543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6" name="Google Shape;766;p39"/>
          <p:cNvSpPr/>
          <p:nvPr/>
        </p:nvSpPr>
        <p:spPr>
          <a:xfrm>
            <a:off x="3087675" y="24880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7" name="Google Shape;767;p39"/>
          <p:cNvGrpSpPr/>
          <p:nvPr/>
        </p:nvGrpSpPr>
        <p:grpSpPr>
          <a:xfrm flipH="1">
            <a:off x="-266686" y="-162919"/>
            <a:ext cx="1121841" cy="2353266"/>
            <a:chOff x="940275" y="4914350"/>
            <a:chExt cx="465475" cy="960125"/>
          </a:xfrm>
        </p:grpSpPr>
        <p:sp>
          <p:nvSpPr>
            <p:cNvPr id="768" name="Google Shape;768;p39"/>
            <p:cNvSpPr/>
            <p:nvPr/>
          </p:nvSpPr>
          <p:spPr>
            <a:xfrm>
              <a:off x="1117975" y="5144275"/>
              <a:ext cx="131600" cy="217575"/>
            </a:xfrm>
            <a:custGeom>
              <a:avLst/>
              <a:gdLst/>
              <a:ahLst/>
              <a:cxnLst/>
              <a:rect l="l" t="t" r="r" b="b"/>
              <a:pathLst>
                <a:path w="5264" h="8703" extrusionOk="0">
                  <a:moveTo>
                    <a:pt x="4416" y="1"/>
                  </a:moveTo>
                  <a:cubicBezTo>
                    <a:pt x="4333" y="1"/>
                    <a:pt x="4248" y="11"/>
                    <a:pt x="4168" y="22"/>
                  </a:cubicBezTo>
                  <a:cubicBezTo>
                    <a:pt x="3275" y="189"/>
                    <a:pt x="2537" y="843"/>
                    <a:pt x="1989" y="1558"/>
                  </a:cubicBezTo>
                  <a:cubicBezTo>
                    <a:pt x="632" y="3332"/>
                    <a:pt x="1" y="6023"/>
                    <a:pt x="525" y="8225"/>
                  </a:cubicBezTo>
                  <a:cubicBezTo>
                    <a:pt x="572" y="8428"/>
                    <a:pt x="680" y="8690"/>
                    <a:pt x="882" y="8702"/>
                  </a:cubicBezTo>
                  <a:cubicBezTo>
                    <a:pt x="888" y="8702"/>
                    <a:pt x="893" y="8702"/>
                    <a:pt x="899" y="8702"/>
                  </a:cubicBezTo>
                  <a:cubicBezTo>
                    <a:pt x="1081" y="8702"/>
                    <a:pt x="1218" y="8518"/>
                    <a:pt x="1311" y="8344"/>
                  </a:cubicBezTo>
                  <a:cubicBezTo>
                    <a:pt x="1823" y="7439"/>
                    <a:pt x="2323" y="6547"/>
                    <a:pt x="2835" y="5654"/>
                  </a:cubicBezTo>
                  <a:cubicBezTo>
                    <a:pt x="3311" y="4832"/>
                    <a:pt x="3966" y="4177"/>
                    <a:pt x="4454" y="3356"/>
                  </a:cubicBezTo>
                  <a:cubicBezTo>
                    <a:pt x="4942" y="2534"/>
                    <a:pt x="5263" y="1558"/>
                    <a:pt x="5049" y="629"/>
                  </a:cubicBezTo>
                  <a:cubicBezTo>
                    <a:pt x="5002" y="415"/>
                    <a:pt x="4906" y="177"/>
                    <a:pt x="4704" y="70"/>
                  </a:cubicBezTo>
                  <a:cubicBezTo>
                    <a:pt x="4618" y="17"/>
                    <a:pt x="4518" y="1"/>
                    <a:pt x="4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1016500" y="4914350"/>
              <a:ext cx="142575" cy="309450"/>
            </a:xfrm>
            <a:custGeom>
              <a:avLst/>
              <a:gdLst/>
              <a:ahLst/>
              <a:cxnLst/>
              <a:rect l="l" t="t" r="r" b="b"/>
              <a:pathLst>
                <a:path w="5703" h="12378" extrusionOk="0">
                  <a:moveTo>
                    <a:pt x="4195" y="1"/>
                  </a:moveTo>
                  <a:cubicBezTo>
                    <a:pt x="4119" y="1"/>
                    <a:pt x="4042" y="9"/>
                    <a:pt x="3965" y="27"/>
                  </a:cubicBezTo>
                  <a:cubicBezTo>
                    <a:pt x="3584" y="99"/>
                    <a:pt x="3310" y="361"/>
                    <a:pt x="3036" y="635"/>
                  </a:cubicBezTo>
                  <a:cubicBezTo>
                    <a:pt x="1405" y="2313"/>
                    <a:pt x="357" y="4552"/>
                    <a:pt x="107" y="6885"/>
                  </a:cubicBezTo>
                  <a:cubicBezTo>
                    <a:pt x="0" y="7905"/>
                    <a:pt x="297" y="12378"/>
                    <a:pt x="1651" y="12378"/>
                  </a:cubicBezTo>
                  <a:cubicBezTo>
                    <a:pt x="1957" y="12378"/>
                    <a:pt x="2317" y="12149"/>
                    <a:pt x="2738" y="11600"/>
                  </a:cubicBezTo>
                  <a:cubicBezTo>
                    <a:pt x="3572" y="10529"/>
                    <a:pt x="3929" y="8695"/>
                    <a:pt x="4334" y="7421"/>
                  </a:cubicBezTo>
                  <a:cubicBezTo>
                    <a:pt x="4774" y="5992"/>
                    <a:pt x="5155" y="4552"/>
                    <a:pt x="5453" y="3087"/>
                  </a:cubicBezTo>
                  <a:cubicBezTo>
                    <a:pt x="5584" y="2432"/>
                    <a:pt x="5703" y="1718"/>
                    <a:pt x="5489" y="1075"/>
                  </a:cubicBezTo>
                  <a:cubicBezTo>
                    <a:pt x="5310" y="496"/>
                    <a:pt x="4777" y="1"/>
                    <a:pt x="4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940275" y="5474475"/>
              <a:ext cx="202775" cy="185575"/>
            </a:xfrm>
            <a:custGeom>
              <a:avLst/>
              <a:gdLst/>
              <a:ahLst/>
              <a:cxnLst/>
              <a:rect l="l" t="t" r="r" b="b"/>
              <a:pathLst>
                <a:path w="8111" h="7423" extrusionOk="0">
                  <a:moveTo>
                    <a:pt x="1151" y="1"/>
                  </a:moveTo>
                  <a:cubicBezTo>
                    <a:pt x="1089" y="1"/>
                    <a:pt x="1027" y="6"/>
                    <a:pt x="965" y="18"/>
                  </a:cubicBezTo>
                  <a:cubicBezTo>
                    <a:pt x="549" y="89"/>
                    <a:pt x="239" y="458"/>
                    <a:pt x="120" y="863"/>
                  </a:cubicBezTo>
                  <a:cubicBezTo>
                    <a:pt x="1" y="1268"/>
                    <a:pt x="48" y="1697"/>
                    <a:pt x="132" y="2113"/>
                  </a:cubicBezTo>
                  <a:cubicBezTo>
                    <a:pt x="537" y="4006"/>
                    <a:pt x="1846" y="5673"/>
                    <a:pt x="3573" y="6531"/>
                  </a:cubicBezTo>
                  <a:cubicBezTo>
                    <a:pt x="3990" y="6747"/>
                    <a:pt x="6037" y="7422"/>
                    <a:pt x="7195" y="7422"/>
                  </a:cubicBezTo>
                  <a:cubicBezTo>
                    <a:pt x="7757" y="7422"/>
                    <a:pt x="8110" y="7264"/>
                    <a:pt x="7966" y="6816"/>
                  </a:cubicBezTo>
                  <a:cubicBezTo>
                    <a:pt x="7728" y="6114"/>
                    <a:pt x="6502" y="5269"/>
                    <a:pt x="6014" y="4697"/>
                  </a:cubicBezTo>
                  <a:cubicBezTo>
                    <a:pt x="5371" y="3971"/>
                    <a:pt x="4763" y="3209"/>
                    <a:pt x="4180" y="2435"/>
                  </a:cubicBezTo>
                  <a:cubicBezTo>
                    <a:pt x="3477" y="1530"/>
                    <a:pt x="2775" y="530"/>
                    <a:pt x="1715" y="113"/>
                  </a:cubicBezTo>
                  <a:cubicBezTo>
                    <a:pt x="1536" y="50"/>
                    <a:pt x="1343" y="1"/>
                    <a:pt x="1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1239725" y="5379950"/>
              <a:ext cx="30375" cy="47375"/>
            </a:xfrm>
            <a:custGeom>
              <a:avLst/>
              <a:gdLst/>
              <a:ahLst/>
              <a:cxnLst/>
              <a:rect l="l" t="t" r="r" b="b"/>
              <a:pathLst>
                <a:path w="1215" h="1895" extrusionOk="0">
                  <a:moveTo>
                    <a:pt x="618" y="1"/>
                  </a:moveTo>
                  <a:cubicBezTo>
                    <a:pt x="291" y="1"/>
                    <a:pt x="36" y="425"/>
                    <a:pt x="12" y="941"/>
                  </a:cubicBezTo>
                  <a:cubicBezTo>
                    <a:pt x="1" y="1453"/>
                    <a:pt x="274" y="1894"/>
                    <a:pt x="596" y="1894"/>
                  </a:cubicBezTo>
                  <a:cubicBezTo>
                    <a:pt x="600" y="1894"/>
                    <a:pt x="605" y="1894"/>
                    <a:pt x="609" y="1894"/>
                  </a:cubicBezTo>
                  <a:cubicBezTo>
                    <a:pt x="936" y="1894"/>
                    <a:pt x="1191" y="1470"/>
                    <a:pt x="1203" y="953"/>
                  </a:cubicBezTo>
                  <a:cubicBezTo>
                    <a:pt x="1215" y="418"/>
                    <a:pt x="953" y="1"/>
                    <a:pt x="632" y="1"/>
                  </a:cubicBezTo>
                  <a:cubicBezTo>
                    <a:pt x="627" y="1"/>
                    <a:pt x="623" y="1"/>
                    <a:pt x="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1200725" y="5393950"/>
              <a:ext cx="30100" cy="47375"/>
            </a:xfrm>
            <a:custGeom>
              <a:avLst/>
              <a:gdLst/>
              <a:ahLst/>
              <a:cxnLst/>
              <a:rect l="l" t="t" r="r" b="b"/>
              <a:pathLst>
                <a:path w="1204" h="1895" extrusionOk="0">
                  <a:moveTo>
                    <a:pt x="607" y="0"/>
                  </a:moveTo>
                  <a:cubicBezTo>
                    <a:pt x="291" y="0"/>
                    <a:pt x="24" y="424"/>
                    <a:pt x="13" y="941"/>
                  </a:cubicBezTo>
                  <a:cubicBezTo>
                    <a:pt x="1" y="1465"/>
                    <a:pt x="263" y="1893"/>
                    <a:pt x="596" y="1893"/>
                  </a:cubicBezTo>
                  <a:cubicBezTo>
                    <a:pt x="604" y="1894"/>
                    <a:pt x="613" y="1894"/>
                    <a:pt x="621" y="1894"/>
                  </a:cubicBezTo>
                  <a:cubicBezTo>
                    <a:pt x="932" y="1894"/>
                    <a:pt x="1192" y="1463"/>
                    <a:pt x="1203" y="953"/>
                  </a:cubicBezTo>
                  <a:cubicBezTo>
                    <a:pt x="1203" y="441"/>
                    <a:pt x="953" y="12"/>
                    <a:pt x="620" y="0"/>
                  </a:cubicBezTo>
                  <a:cubicBezTo>
                    <a:pt x="616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1169775" y="5416450"/>
              <a:ext cx="36050" cy="46400"/>
            </a:xfrm>
            <a:custGeom>
              <a:avLst/>
              <a:gdLst/>
              <a:ahLst/>
              <a:cxnLst/>
              <a:rect l="l" t="t" r="r" b="b"/>
              <a:pathLst>
                <a:path w="1442" h="1856" extrusionOk="0">
                  <a:moveTo>
                    <a:pt x="562" y="1"/>
                  </a:moveTo>
                  <a:cubicBezTo>
                    <a:pt x="525" y="1"/>
                    <a:pt x="489" y="6"/>
                    <a:pt x="453" y="17"/>
                  </a:cubicBezTo>
                  <a:cubicBezTo>
                    <a:pt x="132" y="124"/>
                    <a:pt x="1" y="589"/>
                    <a:pt x="155" y="1101"/>
                  </a:cubicBezTo>
                  <a:cubicBezTo>
                    <a:pt x="281" y="1552"/>
                    <a:pt x="602" y="1856"/>
                    <a:pt x="888" y="1856"/>
                  </a:cubicBezTo>
                  <a:cubicBezTo>
                    <a:pt x="926" y="1856"/>
                    <a:pt x="964" y="1850"/>
                    <a:pt x="1001" y="1839"/>
                  </a:cubicBezTo>
                  <a:cubicBezTo>
                    <a:pt x="1310" y="1744"/>
                    <a:pt x="1441" y="1267"/>
                    <a:pt x="1298" y="755"/>
                  </a:cubicBezTo>
                  <a:cubicBezTo>
                    <a:pt x="1161" y="313"/>
                    <a:pt x="847" y="1"/>
                    <a:pt x="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1281100" y="5383175"/>
              <a:ext cx="31875" cy="47475"/>
            </a:xfrm>
            <a:custGeom>
              <a:avLst/>
              <a:gdLst/>
              <a:ahLst/>
              <a:cxnLst/>
              <a:rect l="l" t="t" r="r" b="b"/>
              <a:pathLst>
                <a:path w="1275" h="1899" extrusionOk="0">
                  <a:moveTo>
                    <a:pt x="686" y="1"/>
                  </a:moveTo>
                  <a:cubicBezTo>
                    <a:pt x="369" y="1"/>
                    <a:pt x="94" y="393"/>
                    <a:pt x="48" y="896"/>
                  </a:cubicBezTo>
                  <a:cubicBezTo>
                    <a:pt x="1" y="1420"/>
                    <a:pt x="215" y="1872"/>
                    <a:pt x="548" y="1896"/>
                  </a:cubicBezTo>
                  <a:cubicBezTo>
                    <a:pt x="561" y="1897"/>
                    <a:pt x="575" y="1898"/>
                    <a:pt x="588" y="1898"/>
                  </a:cubicBezTo>
                  <a:cubicBezTo>
                    <a:pt x="895" y="1898"/>
                    <a:pt x="1181" y="1505"/>
                    <a:pt x="1227" y="1003"/>
                  </a:cubicBezTo>
                  <a:cubicBezTo>
                    <a:pt x="1274" y="479"/>
                    <a:pt x="1048" y="27"/>
                    <a:pt x="727" y="3"/>
                  </a:cubicBezTo>
                  <a:cubicBezTo>
                    <a:pt x="713" y="1"/>
                    <a:pt x="699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1316825" y="5400150"/>
              <a:ext cx="31875" cy="47150"/>
            </a:xfrm>
            <a:custGeom>
              <a:avLst/>
              <a:gdLst/>
              <a:ahLst/>
              <a:cxnLst/>
              <a:rect l="l" t="t" r="r" b="b"/>
              <a:pathLst>
                <a:path w="1275" h="1886" extrusionOk="0">
                  <a:moveTo>
                    <a:pt x="686" y="0"/>
                  </a:moveTo>
                  <a:cubicBezTo>
                    <a:pt x="368" y="0"/>
                    <a:pt x="82" y="393"/>
                    <a:pt x="48" y="895"/>
                  </a:cubicBezTo>
                  <a:cubicBezTo>
                    <a:pt x="0" y="1407"/>
                    <a:pt x="215" y="1860"/>
                    <a:pt x="548" y="1884"/>
                  </a:cubicBezTo>
                  <a:cubicBezTo>
                    <a:pt x="562" y="1885"/>
                    <a:pt x="575" y="1886"/>
                    <a:pt x="589" y="1886"/>
                  </a:cubicBezTo>
                  <a:cubicBezTo>
                    <a:pt x="906" y="1886"/>
                    <a:pt x="1193" y="1493"/>
                    <a:pt x="1239" y="991"/>
                  </a:cubicBezTo>
                  <a:cubicBezTo>
                    <a:pt x="1274" y="479"/>
                    <a:pt x="1060" y="26"/>
                    <a:pt x="727" y="2"/>
                  </a:cubicBezTo>
                  <a:cubicBezTo>
                    <a:pt x="713" y="1"/>
                    <a:pt x="699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997150" y="5029400"/>
              <a:ext cx="408600" cy="845075"/>
            </a:xfrm>
            <a:custGeom>
              <a:avLst/>
              <a:gdLst/>
              <a:ahLst/>
              <a:cxnLst/>
              <a:rect l="l" t="t" r="r" b="b"/>
              <a:pathLst>
                <a:path w="16344" h="33803" extrusionOk="0">
                  <a:moveTo>
                    <a:pt x="2564" y="0"/>
                  </a:moveTo>
                  <a:cubicBezTo>
                    <a:pt x="2517" y="0"/>
                    <a:pt x="2471" y="27"/>
                    <a:pt x="2453" y="93"/>
                  </a:cubicBezTo>
                  <a:cubicBezTo>
                    <a:pt x="2048" y="1557"/>
                    <a:pt x="1869" y="3081"/>
                    <a:pt x="1810" y="4593"/>
                  </a:cubicBezTo>
                  <a:cubicBezTo>
                    <a:pt x="1738" y="6105"/>
                    <a:pt x="1845" y="7641"/>
                    <a:pt x="2084" y="9141"/>
                  </a:cubicBezTo>
                  <a:cubicBezTo>
                    <a:pt x="2560" y="12130"/>
                    <a:pt x="3619" y="14987"/>
                    <a:pt x="5120" y="17630"/>
                  </a:cubicBezTo>
                  <a:cubicBezTo>
                    <a:pt x="5536" y="18357"/>
                    <a:pt x="6001" y="19071"/>
                    <a:pt x="6489" y="19750"/>
                  </a:cubicBezTo>
                  <a:cubicBezTo>
                    <a:pt x="6894" y="20309"/>
                    <a:pt x="7322" y="20821"/>
                    <a:pt x="7763" y="21333"/>
                  </a:cubicBezTo>
                  <a:cubicBezTo>
                    <a:pt x="8263" y="22155"/>
                    <a:pt x="8822" y="22905"/>
                    <a:pt x="9465" y="23607"/>
                  </a:cubicBezTo>
                  <a:cubicBezTo>
                    <a:pt x="10120" y="24322"/>
                    <a:pt x="10835" y="24988"/>
                    <a:pt x="11501" y="25691"/>
                  </a:cubicBezTo>
                  <a:cubicBezTo>
                    <a:pt x="12168" y="26393"/>
                    <a:pt x="12787" y="27132"/>
                    <a:pt x="13299" y="27953"/>
                  </a:cubicBezTo>
                  <a:cubicBezTo>
                    <a:pt x="13656" y="28501"/>
                    <a:pt x="13990" y="29084"/>
                    <a:pt x="14287" y="29668"/>
                  </a:cubicBezTo>
                  <a:cubicBezTo>
                    <a:pt x="13121" y="28501"/>
                    <a:pt x="11692" y="27644"/>
                    <a:pt x="10204" y="26917"/>
                  </a:cubicBezTo>
                  <a:cubicBezTo>
                    <a:pt x="9227" y="26417"/>
                    <a:pt x="8215" y="25977"/>
                    <a:pt x="7227" y="25500"/>
                  </a:cubicBezTo>
                  <a:cubicBezTo>
                    <a:pt x="6084" y="24953"/>
                    <a:pt x="4965" y="24334"/>
                    <a:pt x="3869" y="23703"/>
                  </a:cubicBezTo>
                  <a:cubicBezTo>
                    <a:pt x="2631" y="22964"/>
                    <a:pt x="1441" y="22190"/>
                    <a:pt x="286" y="21345"/>
                  </a:cubicBezTo>
                  <a:cubicBezTo>
                    <a:pt x="257" y="21325"/>
                    <a:pt x="229" y="21316"/>
                    <a:pt x="203" y="21316"/>
                  </a:cubicBezTo>
                  <a:cubicBezTo>
                    <a:pt x="78" y="21316"/>
                    <a:pt x="1" y="21520"/>
                    <a:pt x="119" y="21619"/>
                  </a:cubicBezTo>
                  <a:cubicBezTo>
                    <a:pt x="2119" y="23167"/>
                    <a:pt x="4239" y="24536"/>
                    <a:pt x="6501" y="25643"/>
                  </a:cubicBezTo>
                  <a:cubicBezTo>
                    <a:pt x="8453" y="26620"/>
                    <a:pt x="10525" y="27393"/>
                    <a:pt x="12382" y="28548"/>
                  </a:cubicBezTo>
                  <a:cubicBezTo>
                    <a:pt x="13168" y="29060"/>
                    <a:pt x="13942" y="29620"/>
                    <a:pt x="14585" y="30311"/>
                  </a:cubicBezTo>
                  <a:cubicBezTo>
                    <a:pt x="15121" y="31418"/>
                    <a:pt x="15585" y="32573"/>
                    <a:pt x="16050" y="33704"/>
                  </a:cubicBezTo>
                  <a:cubicBezTo>
                    <a:pt x="16059" y="33772"/>
                    <a:pt x="16108" y="33802"/>
                    <a:pt x="16162" y="33802"/>
                  </a:cubicBezTo>
                  <a:cubicBezTo>
                    <a:pt x="16248" y="33802"/>
                    <a:pt x="16344" y="33726"/>
                    <a:pt x="16300" y="33609"/>
                  </a:cubicBezTo>
                  <a:cubicBezTo>
                    <a:pt x="15942" y="32692"/>
                    <a:pt x="15573" y="31751"/>
                    <a:pt x="15169" y="30846"/>
                  </a:cubicBezTo>
                  <a:cubicBezTo>
                    <a:pt x="15180" y="30822"/>
                    <a:pt x="15180" y="30799"/>
                    <a:pt x="15169" y="30787"/>
                  </a:cubicBezTo>
                  <a:cubicBezTo>
                    <a:pt x="15145" y="30751"/>
                    <a:pt x="15121" y="30739"/>
                    <a:pt x="15109" y="30703"/>
                  </a:cubicBezTo>
                  <a:cubicBezTo>
                    <a:pt x="14835" y="30108"/>
                    <a:pt x="14573" y="29537"/>
                    <a:pt x="14264" y="28953"/>
                  </a:cubicBezTo>
                  <a:cubicBezTo>
                    <a:pt x="14323" y="28917"/>
                    <a:pt x="14347" y="28846"/>
                    <a:pt x="14299" y="28775"/>
                  </a:cubicBezTo>
                  <a:cubicBezTo>
                    <a:pt x="13561" y="27691"/>
                    <a:pt x="12906" y="26524"/>
                    <a:pt x="12359" y="25322"/>
                  </a:cubicBezTo>
                  <a:cubicBezTo>
                    <a:pt x="11894" y="23988"/>
                    <a:pt x="11466" y="22607"/>
                    <a:pt x="11740" y="21190"/>
                  </a:cubicBezTo>
                  <a:cubicBezTo>
                    <a:pt x="11990" y="19904"/>
                    <a:pt x="12692" y="18738"/>
                    <a:pt x="13097" y="17488"/>
                  </a:cubicBezTo>
                  <a:cubicBezTo>
                    <a:pt x="13323" y="16809"/>
                    <a:pt x="13430" y="16094"/>
                    <a:pt x="13299" y="15392"/>
                  </a:cubicBezTo>
                  <a:cubicBezTo>
                    <a:pt x="13294" y="15359"/>
                    <a:pt x="13266" y="15344"/>
                    <a:pt x="13238" y="15344"/>
                  </a:cubicBezTo>
                  <a:cubicBezTo>
                    <a:pt x="13206" y="15344"/>
                    <a:pt x="13174" y="15365"/>
                    <a:pt x="13180" y="15404"/>
                  </a:cubicBezTo>
                  <a:cubicBezTo>
                    <a:pt x="13323" y="16714"/>
                    <a:pt x="12704" y="17952"/>
                    <a:pt x="12192" y="19107"/>
                  </a:cubicBezTo>
                  <a:cubicBezTo>
                    <a:pt x="11918" y="19726"/>
                    <a:pt x="11656" y="20333"/>
                    <a:pt x="11501" y="20976"/>
                  </a:cubicBezTo>
                  <a:cubicBezTo>
                    <a:pt x="11359" y="21583"/>
                    <a:pt x="11335" y="22190"/>
                    <a:pt x="11418" y="22822"/>
                  </a:cubicBezTo>
                  <a:cubicBezTo>
                    <a:pt x="11370" y="22655"/>
                    <a:pt x="11311" y="22488"/>
                    <a:pt x="11263" y="22333"/>
                  </a:cubicBezTo>
                  <a:cubicBezTo>
                    <a:pt x="11216" y="21595"/>
                    <a:pt x="11299" y="20869"/>
                    <a:pt x="11394" y="20143"/>
                  </a:cubicBezTo>
                  <a:cubicBezTo>
                    <a:pt x="11573" y="19083"/>
                    <a:pt x="11811" y="18047"/>
                    <a:pt x="11966" y="16976"/>
                  </a:cubicBezTo>
                  <a:cubicBezTo>
                    <a:pt x="12013" y="16690"/>
                    <a:pt x="12037" y="16392"/>
                    <a:pt x="12049" y="16106"/>
                  </a:cubicBezTo>
                  <a:cubicBezTo>
                    <a:pt x="12073" y="15809"/>
                    <a:pt x="12049" y="15511"/>
                    <a:pt x="12049" y="15202"/>
                  </a:cubicBezTo>
                  <a:cubicBezTo>
                    <a:pt x="12049" y="15154"/>
                    <a:pt x="12016" y="15130"/>
                    <a:pt x="11984" y="15130"/>
                  </a:cubicBezTo>
                  <a:cubicBezTo>
                    <a:pt x="11951" y="15130"/>
                    <a:pt x="11918" y="15154"/>
                    <a:pt x="11918" y="15202"/>
                  </a:cubicBezTo>
                  <a:cubicBezTo>
                    <a:pt x="11918" y="15463"/>
                    <a:pt x="11870" y="15737"/>
                    <a:pt x="11847" y="15999"/>
                  </a:cubicBezTo>
                  <a:cubicBezTo>
                    <a:pt x="11811" y="16273"/>
                    <a:pt x="11787" y="16535"/>
                    <a:pt x="11740" y="16809"/>
                  </a:cubicBezTo>
                  <a:cubicBezTo>
                    <a:pt x="11656" y="17345"/>
                    <a:pt x="11549" y="17880"/>
                    <a:pt x="11442" y="18404"/>
                  </a:cubicBezTo>
                  <a:cubicBezTo>
                    <a:pt x="11251" y="19393"/>
                    <a:pt x="11073" y="20393"/>
                    <a:pt x="11025" y="21405"/>
                  </a:cubicBezTo>
                  <a:cubicBezTo>
                    <a:pt x="10787" y="20428"/>
                    <a:pt x="10620" y="19428"/>
                    <a:pt x="10537" y="18428"/>
                  </a:cubicBezTo>
                  <a:cubicBezTo>
                    <a:pt x="10430" y="17404"/>
                    <a:pt x="10406" y="16356"/>
                    <a:pt x="10430" y="15321"/>
                  </a:cubicBezTo>
                  <a:cubicBezTo>
                    <a:pt x="10430" y="15273"/>
                    <a:pt x="10397" y="15249"/>
                    <a:pt x="10363" y="15249"/>
                  </a:cubicBezTo>
                  <a:cubicBezTo>
                    <a:pt x="10329" y="15249"/>
                    <a:pt x="10293" y="15273"/>
                    <a:pt x="10287" y="15321"/>
                  </a:cubicBezTo>
                  <a:cubicBezTo>
                    <a:pt x="10108" y="17178"/>
                    <a:pt x="10239" y="19083"/>
                    <a:pt x="10620" y="20917"/>
                  </a:cubicBezTo>
                  <a:lnTo>
                    <a:pt x="10763" y="21536"/>
                  </a:lnTo>
                  <a:cubicBezTo>
                    <a:pt x="10668" y="21417"/>
                    <a:pt x="10597" y="21298"/>
                    <a:pt x="10489" y="21178"/>
                  </a:cubicBezTo>
                  <a:cubicBezTo>
                    <a:pt x="10406" y="21000"/>
                    <a:pt x="10311" y="20845"/>
                    <a:pt x="10239" y="20666"/>
                  </a:cubicBezTo>
                  <a:cubicBezTo>
                    <a:pt x="10001" y="20166"/>
                    <a:pt x="9775" y="19678"/>
                    <a:pt x="9573" y="19178"/>
                  </a:cubicBezTo>
                  <a:cubicBezTo>
                    <a:pt x="9346" y="18654"/>
                    <a:pt x="9132" y="18130"/>
                    <a:pt x="8977" y="17607"/>
                  </a:cubicBezTo>
                  <a:cubicBezTo>
                    <a:pt x="8775" y="17011"/>
                    <a:pt x="8632" y="16392"/>
                    <a:pt x="8644" y="15749"/>
                  </a:cubicBezTo>
                  <a:cubicBezTo>
                    <a:pt x="8644" y="15715"/>
                    <a:pt x="8619" y="15700"/>
                    <a:pt x="8594" y="15700"/>
                  </a:cubicBezTo>
                  <a:cubicBezTo>
                    <a:pt x="8566" y="15700"/>
                    <a:pt x="8537" y="15718"/>
                    <a:pt x="8537" y="15749"/>
                  </a:cubicBezTo>
                  <a:cubicBezTo>
                    <a:pt x="8453" y="16880"/>
                    <a:pt x="8834" y="17964"/>
                    <a:pt x="9239" y="19023"/>
                  </a:cubicBezTo>
                  <a:cubicBezTo>
                    <a:pt x="9406" y="19476"/>
                    <a:pt x="9596" y="19916"/>
                    <a:pt x="9787" y="20345"/>
                  </a:cubicBezTo>
                  <a:cubicBezTo>
                    <a:pt x="9751" y="20285"/>
                    <a:pt x="9704" y="20250"/>
                    <a:pt x="9656" y="20190"/>
                  </a:cubicBezTo>
                  <a:cubicBezTo>
                    <a:pt x="9084" y="19440"/>
                    <a:pt x="8572" y="18642"/>
                    <a:pt x="8191" y="17773"/>
                  </a:cubicBezTo>
                  <a:cubicBezTo>
                    <a:pt x="7965" y="17285"/>
                    <a:pt x="7787" y="16773"/>
                    <a:pt x="7620" y="16261"/>
                  </a:cubicBezTo>
                  <a:cubicBezTo>
                    <a:pt x="7615" y="16237"/>
                    <a:pt x="7597" y="16227"/>
                    <a:pt x="7578" y="16227"/>
                  </a:cubicBezTo>
                  <a:cubicBezTo>
                    <a:pt x="7551" y="16227"/>
                    <a:pt x="7522" y="16249"/>
                    <a:pt x="7537" y="16285"/>
                  </a:cubicBezTo>
                  <a:cubicBezTo>
                    <a:pt x="7739" y="17214"/>
                    <a:pt x="8084" y="18119"/>
                    <a:pt x="8537" y="18952"/>
                  </a:cubicBezTo>
                  <a:cubicBezTo>
                    <a:pt x="8763" y="19369"/>
                    <a:pt x="9013" y="19774"/>
                    <a:pt x="9299" y="20143"/>
                  </a:cubicBezTo>
                  <a:cubicBezTo>
                    <a:pt x="9584" y="20512"/>
                    <a:pt x="9882" y="20869"/>
                    <a:pt x="10180" y="21226"/>
                  </a:cubicBezTo>
                  <a:cubicBezTo>
                    <a:pt x="10204" y="21274"/>
                    <a:pt x="10251" y="21321"/>
                    <a:pt x="10287" y="21357"/>
                  </a:cubicBezTo>
                  <a:cubicBezTo>
                    <a:pt x="10406" y="21595"/>
                    <a:pt x="10525" y="21857"/>
                    <a:pt x="10656" y="22095"/>
                  </a:cubicBezTo>
                  <a:cubicBezTo>
                    <a:pt x="10823" y="22417"/>
                    <a:pt x="11001" y="22726"/>
                    <a:pt x="11180" y="23048"/>
                  </a:cubicBezTo>
                  <a:cubicBezTo>
                    <a:pt x="11192" y="23131"/>
                    <a:pt x="11204" y="23226"/>
                    <a:pt x="11239" y="23310"/>
                  </a:cubicBezTo>
                  <a:cubicBezTo>
                    <a:pt x="11251" y="23357"/>
                    <a:pt x="11275" y="23381"/>
                    <a:pt x="11323" y="23381"/>
                  </a:cubicBezTo>
                  <a:cubicBezTo>
                    <a:pt x="11644" y="24334"/>
                    <a:pt x="12025" y="25262"/>
                    <a:pt x="12466" y="26155"/>
                  </a:cubicBezTo>
                  <a:cubicBezTo>
                    <a:pt x="11859" y="25429"/>
                    <a:pt x="11180" y="24774"/>
                    <a:pt x="10489" y="24095"/>
                  </a:cubicBezTo>
                  <a:cubicBezTo>
                    <a:pt x="9835" y="23464"/>
                    <a:pt x="9192" y="22810"/>
                    <a:pt x="8644" y="22071"/>
                  </a:cubicBezTo>
                  <a:cubicBezTo>
                    <a:pt x="8156" y="21417"/>
                    <a:pt x="7703" y="20702"/>
                    <a:pt x="7346" y="19964"/>
                  </a:cubicBezTo>
                  <a:cubicBezTo>
                    <a:pt x="6596" y="18440"/>
                    <a:pt x="6120" y="16797"/>
                    <a:pt x="5953" y="15106"/>
                  </a:cubicBezTo>
                  <a:cubicBezTo>
                    <a:pt x="5763" y="13237"/>
                    <a:pt x="5941" y="11344"/>
                    <a:pt x="6501" y="9546"/>
                  </a:cubicBezTo>
                  <a:cubicBezTo>
                    <a:pt x="6529" y="9467"/>
                    <a:pt x="6463" y="9418"/>
                    <a:pt x="6398" y="9418"/>
                  </a:cubicBezTo>
                  <a:cubicBezTo>
                    <a:pt x="6355" y="9418"/>
                    <a:pt x="6313" y="9439"/>
                    <a:pt x="6298" y="9487"/>
                  </a:cubicBezTo>
                  <a:cubicBezTo>
                    <a:pt x="5298" y="12689"/>
                    <a:pt x="5501" y="16225"/>
                    <a:pt x="6775" y="19321"/>
                  </a:cubicBezTo>
                  <a:cubicBezTo>
                    <a:pt x="6906" y="19631"/>
                    <a:pt x="7037" y="19952"/>
                    <a:pt x="7191" y="20262"/>
                  </a:cubicBezTo>
                  <a:cubicBezTo>
                    <a:pt x="6632" y="19500"/>
                    <a:pt x="6120" y="18714"/>
                    <a:pt x="5655" y="17904"/>
                  </a:cubicBezTo>
                  <a:cubicBezTo>
                    <a:pt x="4905" y="16630"/>
                    <a:pt x="4286" y="15273"/>
                    <a:pt x="3798" y="13880"/>
                  </a:cubicBezTo>
                  <a:cubicBezTo>
                    <a:pt x="2810" y="11058"/>
                    <a:pt x="2286" y="8129"/>
                    <a:pt x="2262" y="5141"/>
                  </a:cubicBezTo>
                  <a:cubicBezTo>
                    <a:pt x="2250" y="3462"/>
                    <a:pt x="2405" y="1807"/>
                    <a:pt x="2691" y="152"/>
                  </a:cubicBezTo>
                  <a:cubicBezTo>
                    <a:pt x="2712" y="65"/>
                    <a:pt x="2637" y="0"/>
                    <a:pt x="2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39"/>
          <p:cNvSpPr txBox="1"/>
          <p:nvPr/>
        </p:nvSpPr>
        <p:spPr>
          <a:xfrm>
            <a:off x="4776600" y="3491950"/>
            <a:ext cx="3654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lang="en-CA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CA" sz="1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CA" sz="1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including icons by </a:t>
            </a:r>
            <a:r>
              <a:rPr lang="en-CA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CA" sz="1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</a:t>
            </a:r>
            <a:r>
              <a:rPr lang="en-CA" sz="1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and infographics &amp; images by </a:t>
            </a:r>
            <a:r>
              <a:rPr lang="en-CA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CA" sz="1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1"/>
          <p:cNvSpPr/>
          <p:nvPr/>
        </p:nvSpPr>
        <p:spPr>
          <a:xfrm flipH="1">
            <a:off x="63" y="4615200"/>
            <a:ext cx="9143878" cy="528268"/>
          </a:xfrm>
          <a:custGeom>
            <a:avLst/>
            <a:gdLst/>
            <a:ahLst/>
            <a:cxnLst/>
            <a:rect l="l" t="t" r="r" b="b"/>
            <a:pathLst>
              <a:path w="133351" h="37828" extrusionOk="0">
                <a:moveTo>
                  <a:pt x="118682" y="1"/>
                </a:moveTo>
                <a:lnTo>
                  <a:pt x="96810" y="16634"/>
                </a:lnTo>
                <a:lnTo>
                  <a:pt x="63425" y="22027"/>
                </a:lnTo>
                <a:lnTo>
                  <a:pt x="0" y="25921"/>
                </a:lnTo>
                <a:lnTo>
                  <a:pt x="0" y="37827"/>
                </a:lnTo>
                <a:lnTo>
                  <a:pt x="133350" y="37827"/>
                </a:lnTo>
                <a:lnTo>
                  <a:pt x="133350" y="7669"/>
                </a:lnTo>
                <a:lnTo>
                  <a:pt x="124421" y="2192"/>
                </a:lnTo>
                <a:lnTo>
                  <a:pt x="1186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1"/>
          <p:cNvSpPr/>
          <p:nvPr/>
        </p:nvSpPr>
        <p:spPr>
          <a:xfrm>
            <a:off x="7450125" y="44420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2" name="Google Shape;782;p41"/>
          <p:cNvGrpSpPr/>
          <p:nvPr/>
        </p:nvGrpSpPr>
        <p:grpSpPr>
          <a:xfrm>
            <a:off x="81197" y="3990427"/>
            <a:ext cx="1056709" cy="1340946"/>
            <a:chOff x="1901725" y="5218925"/>
            <a:chExt cx="571225" cy="724875"/>
          </a:xfrm>
        </p:grpSpPr>
        <p:sp>
          <p:nvSpPr>
            <p:cNvPr id="783" name="Google Shape;783;p41"/>
            <p:cNvSpPr/>
            <p:nvPr/>
          </p:nvSpPr>
          <p:spPr>
            <a:xfrm>
              <a:off x="2391350" y="5556475"/>
              <a:ext cx="56575" cy="160150"/>
            </a:xfrm>
            <a:custGeom>
              <a:avLst/>
              <a:gdLst/>
              <a:ahLst/>
              <a:cxnLst/>
              <a:rect l="l" t="t" r="r" b="b"/>
              <a:pathLst>
                <a:path w="2263" h="6406" extrusionOk="0">
                  <a:moveTo>
                    <a:pt x="1834" y="0"/>
                  </a:moveTo>
                  <a:cubicBezTo>
                    <a:pt x="1180" y="929"/>
                    <a:pt x="501" y="1917"/>
                    <a:pt x="251" y="3036"/>
                  </a:cubicBezTo>
                  <a:cubicBezTo>
                    <a:pt x="1" y="4144"/>
                    <a:pt x="72" y="5275"/>
                    <a:pt x="84" y="6406"/>
                  </a:cubicBezTo>
                  <a:cubicBezTo>
                    <a:pt x="1489" y="6001"/>
                    <a:pt x="1930" y="4691"/>
                    <a:pt x="2108" y="3382"/>
                  </a:cubicBezTo>
                  <a:cubicBezTo>
                    <a:pt x="2263" y="2262"/>
                    <a:pt x="2096" y="1107"/>
                    <a:pt x="1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1901725" y="5218925"/>
              <a:ext cx="85450" cy="223950"/>
            </a:xfrm>
            <a:custGeom>
              <a:avLst/>
              <a:gdLst/>
              <a:ahLst/>
              <a:cxnLst/>
              <a:rect l="l" t="t" r="r" b="b"/>
              <a:pathLst>
                <a:path w="3418" h="8958" extrusionOk="0">
                  <a:moveTo>
                    <a:pt x="0" y="1"/>
                  </a:moveTo>
                  <a:cubicBezTo>
                    <a:pt x="0" y="2"/>
                    <a:pt x="0" y="4"/>
                    <a:pt x="1" y="6"/>
                  </a:cubicBezTo>
                  <a:lnTo>
                    <a:pt x="1" y="6"/>
                  </a:lnTo>
                  <a:cubicBezTo>
                    <a:pt x="0" y="4"/>
                    <a:pt x="0" y="2"/>
                    <a:pt x="0" y="1"/>
                  </a:cubicBezTo>
                  <a:close/>
                  <a:moveTo>
                    <a:pt x="1" y="6"/>
                  </a:moveTo>
                  <a:cubicBezTo>
                    <a:pt x="190" y="1707"/>
                    <a:pt x="108" y="3455"/>
                    <a:pt x="429" y="5132"/>
                  </a:cubicBezTo>
                  <a:cubicBezTo>
                    <a:pt x="655" y="6275"/>
                    <a:pt x="1084" y="7442"/>
                    <a:pt x="1869" y="8335"/>
                  </a:cubicBezTo>
                  <a:cubicBezTo>
                    <a:pt x="2228" y="8761"/>
                    <a:pt x="2523" y="8958"/>
                    <a:pt x="2754" y="8958"/>
                  </a:cubicBezTo>
                  <a:cubicBezTo>
                    <a:pt x="3097" y="8958"/>
                    <a:pt x="3296" y="8521"/>
                    <a:pt x="3346" y="7751"/>
                  </a:cubicBezTo>
                  <a:cubicBezTo>
                    <a:pt x="3417" y="6763"/>
                    <a:pt x="3334" y="5775"/>
                    <a:pt x="3084" y="4823"/>
                  </a:cubicBezTo>
                  <a:cubicBezTo>
                    <a:pt x="2846" y="3870"/>
                    <a:pt x="2441" y="2941"/>
                    <a:pt x="1905" y="2108"/>
                  </a:cubicBezTo>
                  <a:cubicBezTo>
                    <a:pt x="1619" y="1691"/>
                    <a:pt x="1322" y="1298"/>
                    <a:pt x="976" y="917"/>
                  </a:cubicBezTo>
                  <a:cubicBezTo>
                    <a:pt x="823" y="741"/>
                    <a:pt x="29" y="191"/>
                    <a:pt x="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2043100" y="5299900"/>
              <a:ext cx="154200" cy="321175"/>
            </a:xfrm>
            <a:custGeom>
              <a:avLst/>
              <a:gdLst/>
              <a:ahLst/>
              <a:cxnLst/>
              <a:rect l="l" t="t" r="r" b="b"/>
              <a:pathLst>
                <a:path w="6168" h="1284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84" y="2203"/>
                    <a:pt x="1" y="4465"/>
                    <a:pt x="727" y="6548"/>
                  </a:cubicBezTo>
                  <a:cubicBezTo>
                    <a:pt x="1679" y="9311"/>
                    <a:pt x="3894" y="11156"/>
                    <a:pt x="6168" y="12847"/>
                  </a:cubicBezTo>
                  <a:cubicBezTo>
                    <a:pt x="6144" y="10227"/>
                    <a:pt x="5835" y="7072"/>
                    <a:pt x="4584" y="4703"/>
                  </a:cubicBezTo>
                  <a:cubicBezTo>
                    <a:pt x="3572" y="2798"/>
                    <a:pt x="1858" y="1369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2275575" y="5447525"/>
              <a:ext cx="91100" cy="283400"/>
            </a:xfrm>
            <a:custGeom>
              <a:avLst/>
              <a:gdLst/>
              <a:ahLst/>
              <a:cxnLst/>
              <a:rect l="l" t="t" r="r" b="b"/>
              <a:pathLst>
                <a:path w="3644" h="11336" extrusionOk="0">
                  <a:moveTo>
                    <a:pt x="845" y="0"/>
                  </a:moveTo>
                  <a:cubicBezTo>
                    <a:pt x="806" y="0"/>
                    <a:pt x="179" y="3919"/>
                    <a:pt x="155" y="4311"/>
                  </a:cubicBezTo>
                  <a:cubicBezTo>
                    <a:pt x="0" y="6787"/>
                    <a:pt x="1179" y="9430"/>
                    <a:pt x="2727" y="11335"/>
                  </a:cubicBezTo>
                  <a:cubicBezTo>
                    <a:pt x="3215" y="10264"/>
                    <a:pt x="3644" y="9216"/>
                    <a:pt x="3644" y="8025"/>
                  </a:cubicBezTo>
                  <a:cubicBezTo>
                    <a:pt x="3644" y="6013"/>
                    <a:pt x="3096" y="4061"/>
                    <a:pt x="2370" y="2203"/>
                  </a:cubicBezTo>
                  <a:cubicBezTo>
                    <a:pt x="2036" y="1358"/>
                    <a:pt x="1620" y="489"/>
                    <a:pt x="846" y="1"/>
                  </a:cubicBezTo>
                  <a:cubicBezTo>
                    <a:pt x="846" y="0"/>
                    <a:pt x="845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1931475" y="5612425"/>
              <a:ext cx="220900" cy="139650"/>
            </a:xfrm>
            <a:custGeom>
              <a:avLst/>
              <a:gdLst/>
              <a:ahLst/>
              <a:cxnLst/>
              <a:rect l="l" t="t" r="r" b="b"/>
              <a:pathLst>
                <a:path w="8836" h="5586" extrusionOk="0">
                  <a:moveTo>
                    <a:pt x="1" y="1"/>
                  </a:moveTo>
                  <a:cubicBezTo>
                    <a:pt x="84" y="36"/>
                    <a:pt x="846" y="2096"/>
                    <a:pt x="1013" y="2358"/>
                  </a:cubicBezTo>
                  <a:cubicBezTo>
                    <a:pt x="1548" y="3156"/>
                    <a:pt x="2251" y="3858"/>
                    <a:pt x="3037" y="4406"/>
                  </a:cubicBezTo>
                  <a:cubicBezTo>
                    <a:pt x="4357" y="5323"/>
                    <a:pt x="5624" y="5586"/>
                    <a:pt x="7018" y="5586"/>
                  </a:cubicBezTo>
                  <a:cubicBezTo>
                    <a:pt x="7598" y="5586"/>
                    <a:pt x="8199" y="5540"/>
                    <a:pt x="8835" y="5477"/>
                  </a:cubicBezTo>
                  <a:cubicBezTo>
                    <a:pt x="7692" y="3894"/>
                    <a:pt x="6573" y="2834"/>
                    <a:pt x="4835" y="1846"/>
                  </a:cubicBezTo>
                  <a:cubicBezTo>
                    <a:pt x="3334" y="1001"/>
                    <a:pt x="1668" y="4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1922200" y="5295525"/>
              <a:ext cx="500800" cy="648275"/>
            </a:xfrm>
            <a:custGeom>
              <a:avLst/>
              <a:gdLst/>
              <a:ahLst/>
              <a:cxnLst/>
              <a:rect l="l" t="t" r="r" b="b"/>
              <a:pathLst>
                <a:path w="20032" h="25931" extrusionOk="0">
                  <a:moveTo>
                    <a:pt x="98" y="1"/>
                  </a:moveTo>
                  <a:cubicBezTo>
                    <a:pt x="50" y="1"/>
                    <a:pt x="0" y="39"/>
                    <a:pt x="14" y="104"/>
                  </a:cubicBezTo>
                  <a:cubicBezTo>
                    <a:pt x="288" y="1878"/>
                    <a:pt x="872" y="3592"/>
                    <a:pt x="1598" y="5223"/>
                  </a:cubicBezTo>
                  <a:cubicBezTo>
                    <a:pt x="2336" y="6866"/>
                    <a:pt x="3205" y="8426"/>
                    <a:pt x="4217" y="9902"/>
                  </a:cubicBezTo>
                  <a:cubicBezTo>
                    <a:pt x="5134" y="11236"/>
                    <a:pt x="6146" y="12522"/>
                    <a:pt x="7218" y="13736"/>
                  </a:cubicBezTo>
                  <a:cubicBezTo>
                    <a:pt x="6718" y="13439"/>
                    <a:pt x="6241" y="13129"/>
                    <a:pt x="5765" y="12796"/>
                  </a:cubicBezTo>
                  <a:cubicBezTo>
                    <a:pt x="4956" y="12236"/>
                    <a:pt x="4182" y="11605"/>
                    <a:pt x="3432" y="10938"/>
                  </a:cubicBezTo>
                  <a:cubicBezTo>
                    <a:pt x="3015" y="10569"/>
                    <a:pt x="2610" y="10176"/>
                    <a:pt x="2217" y="9783"/>
                  </a:cubicBezTo>
                  <a:cubicBezTo>
                    <a:pt x="2205" y="9771"/>
                    <a:pt x="2192" y="9766"/>
                    <a:pt x="2180" y="9766"/>
                  </a:cubicBezTo>
                  <a:cubicBezTo>
                    <a:pt x="2146" y="9766"/>
                    <a:pt x="2122" y="9808"/>
                    <a:pt x="2158" y="9843"/>
                  </a:cubicBezTo>
                  <a:cubicBezTo>
                    <a:pt x="3515" y="11307"/>
                    <a:pt x="5039" y="12617"/>
                    <a:pt x="6718" y="13724"/>
                  </a:cubicBezTo>
                  <a:cubicBezTo>
                    <a:pt x="7075" y="13951"/>
                    <a:pt x="7444" y="14165"/>
                    <a:pt x="7789" y="14379"/>
                  </a:cubicBezTo>
                  <a:cubicBezTo>
                    <a:pt x="9063" y="15760"/>
                    <a:pt x="10385" y="17070"/>
                    <a:pt x="11766" y="18332"/>
                  </a:cubicBezTo>
                  <a:cubicBezTo>
                    <a:pt x="12433" y="18951"/>
                    <a:pt x="13111" y="19558"/>
                    <a:pt x="13790" y="20154"/>
                  </a:cubicBezTo>
                  <a:cubicBezTo>
                    <a:pt x="12873" y="19666"/>
                    <a:pt x="11885" y="19249"/>
                    <a:pt x="10933" y="18844"/>
                  </a:cubicBezTo>
                  <a:cubicBezTo>
                    <a:pt x="9135" y="18094"/>
                    <a:pt x="7289" y="17427"/>
                    <a:pt x="5515" y="16582"/>
                  </a:cubicBezTo>
                  <a:cubicBezTo>
                    <a:pt x="4551" y="16117"/>
                    <a:pt x="3646" y="15594"/>
                    <a:pt x="2729" y="15034"/>
                  </a:cubicBezTo>
                  <a:cubicBezTo>
                    <a:pt x="2714" y="15023"/>
                    <a:pt x="2699" y="15019"/>
                    <a:pt x="2684" y="15019"/>
                  </a:cubicBezTo>
                  <a:cubicBezTo>
                    <a:pt x="2614" y="15019"/>
                    <a:pt x="2555" y="15118"/>
                    <a:pt x="2634" y="15177"/>
                  </a:cubicBezTo>
                  <a:cubicBezTo>
                    <a:pt x="3372" y="15760"/>
                    <a:pt x="4205" y="16225"/>
                    <a:pt x="5039" y="16653"/>
                  </a:cubicBezTo>
                  <a:cubicBezTo>
                    <a:pt x="5920" y="17106"/>
                    <a:pt x="6813" y="17487"/>
                    <a:pt x="7718" y="17856"/>
                  </a:cubicBezTo>
                  <a:cubicBezTo>
                    <a:pt x="9539" y="18606"/>
                    <a:pt x="11385" y="19285"/>
                    <a:pt x="13159" y="20166"/>
                  </a:cubicBezTo>
                  <a:cubicBezTo>
                    <a:pt x="13790" y="20475"/>
                    <a:pt x="14421" y="20832"/>
                    <a:pt x="15016" y="21225"/>
                  </a:cubicBezTo>
                  <a:cubicBezTo>
                    <a:pt x="15385" y="21547"/>
                    <a:pt x="15778" y="21868"/>
                    <a:pt x="16147" y="22190"/>
                  </a:cubicBezTo>
                  <a:cubicBezTo>
                    <a:pt x="16326" y="22344"/>
                    <a:pt x="16517" y="22499"/>
                    <a:pt x="16707" y="22654"/>
                  </a:cubicBezTo>
                  <a:cubicBezTo>
                    <a:pt x="16731" y="22673"/>
                    <a:pt x="16757" y="22681"/>
                    <a:pt x="16782" y="22681"/>
                  </a:cubicBezTo>
                  <a:cubicBezTo>
                    <a:pt x="16820" y="22681"/>
                    <a:pt x="16857" y="22664"/>
                    <a:pt x="16886" y="22642"/>
                  </a:cubicBezTo>
                  <a:cubicBezTo>
                    <a:pt x="17219" y="22916"/>
                    <a:pt x="17564" y="23190"/>
                    <a:pt x="17898" y="23452"/>
                  </a:cubicBezTo>
                  <a:cubicBezTo>
                    <a:pt x="18231" y="24309"/>
                    <a:pt x="18612" y="25119"/>
                    <a:pt x="19124" y="25869"/>
                  </a:cubicBezTo>
                  <a:cubicBezTo>
                    <a:pt x="19149" y="25912"/>
                    <a:pt x="19189" y="25930"/>
                    <a:pt x="19230" y="25930"/>
                  </a:cubicBezTo>
                  <a:cubicBezTo>
                    <a:pt x="19323" y="25930"/>
                    <a:pt x="19420" y="25837"/>
                    <a:pt x="19362" y="25738"/>
                  </a:cubicBezTo>
                  <a:cubicBezTo>
                    <a:pt x="18945" y="25059"/>
                    <a:pt x="18588" y="24368"/>
                    <a:pt x="18291" y="23654"/>
                  </a:cubicBezTo>
                  <a:cubicBezTo>
                    <a:pt x="18350" y="23618"/>
                    <a:pt x="18374" y="23559"/>
                    <a:pt x="18350" y="23499"/>
                  </a:cubicBezTo>
                  <a:cubicBezTo>
                    <a:pt x="17862" y="22344"/>
                    <a:pt x="17898" y="21011"/>
                    <a:pt x="18160" y="19808"/>
                  </a:cubicBezTo>
                  <a:cubicBezTo>
                    <a:pt x="18422" y="18511"/>
                    <a:pt x="18945" y="17308"/>
                    <a:pt x="19386" y="16070"/>
                  </a:cubicBezTo>
                  <a:cubicBezTo>
                    <a:pt x="19648" y="15379"/>
                    <a:pt x="19862" y="14665"/>
                    <a:pt x="20017" y="13927"/>
                  </a:cubicBezTo>
                  <a:cubicBezTo>
                    <a:pt x="20032" y="13852"/>
                    <a:pt x="19991" y="13815"/>
                    <a:pt x="19952" y="13815"/>
                  </a:cubicBezTo>
                  <a:cubicBezTo>
                    <a:pt x="19929" y="13815"/>
                    <a:pt x="19907" y="13828"/>
                    <a:pt x="19898" y="13855"/>
                  </a:cubicBezTo>
                  <a:cubicBezTo>
                    <a:pt x="19565" y="15165"/>
                    <a:pt x="19005" y="16403"/>
                    <a:pt x="18529" y="17653"/>
                  </a:cubicBezTo>
                  <a:cubicBezTo>
                    <a:pt x="18064" y="18868"/>
                    <a:pt x="17671" y="20142"/>
                    <a:pt x="17671" y="21451"/>
                  </a:cubicBezTo>
                  <a:cubicBezTo>
                    <a:pt x="17671" y="21630"/>
                    <a:pt x="17695" y="21821"/>
                    <a:pt x="17707" y="21999"/>
                  </a:cubicBezTo>
                  <a:cubicBezTo>
                    <a:pt x="17517" y="21368"/>
                    <a:pt x="17350" y="20737"/>
                    <a:pt x="17219" y="20082"/>
                  </a:cubicBezTo>
                  <a:cubicBezTo>
                    <a:pt x="16767" y="17963"/>
                    <a:pt x="16576" y="15808"/>
                    <a:pt x="16278" y="13677"/>
                  </a:cubicBezTo>
                  <a:cubicBezTo>
                    <a:pt x="16100" y="12438"/>
                    <a:pt x="15897" y="11224"/>
                    <a:pt x="15600" y="10021"/>
                  </a:cubicBezTo>
                  <a:cubicBezTo>
                    <a:pt x="15590" y="9983"/>
                    <a:pt x="15564" y="9968"/>
                    <a:pt x="15536" y="9968"/>
                  </a:cubicBezTo>
                  <a:cubicBezTo>
                    <a:pt x="15494" y="9968"/>
                    <a:pt x="15450" y="10002"/>
                    <a:pt x="15457" y="10045"/>
                  </a:cubicBezTo>
                  <a:cubicBezTo>
                    <a:pt x="15981" y="12236"/>
                    <a:pt x="16171" y="14463"/>
                    <a:pt x="16433" y="16701"/>
                  </a:cubicBezTo>
                  <a:cubicBezTo>
                    <a:pt x="16683" y="18749"/>
                    <a:pt x="16981" y="20809"/>
                    <a:pt x="17648" y="22773"/>
                  </a:cubicBezTo>
                  <a:lnTo>
                    <a:pt x="17648" y="22785"/>
                  </a:lnTo>
                  <a:cubicBezTo>
                    <a:pt x="17362" y="22606"/>
                    <a:pt x="17100" y="22416"/>
                    <a:pt x="16826" y="22225"/>
                  </a:cubicBezTo>
                  <a:cubicBezTo>
                    <a:pt x="16386" y="21832"/>
                    <a:pt x="15957" y="21416"/>
                    <a:pt x="15540" y="20987"/>
                  </a:cubicBezTo>
                  <a:cubicBezTo>
                    <a:pt x="15516" y="20955"/>
                    <a:pt x="15487" y="20945"/>
                    <a:pt x="15460" y="20945"/>
                  </a:cubicBezTo>
                  <a:cubicBezTo>
                    <a:pt x="15446" y="20945"/>
                    <a:pt x="15433" y="20947"/>
                    <a:pt x="15421" y="20951"/>
                  </a:cubicBezTo>
                  <a:cubicBezTo>
                    <a:pt x="15362" y="20892"/>
                    <a:pt x="15314" y="20832"/>
                    <a:pt x="15254" y="20773"/>
                  </a:cubicBezTo>
                  <a:cubicBezTo>
                    <a:pt x="15040" y="20344"/>
                    <a:pt x="14850" y="19916"/>
                    <a:pt x="14671" y="19463"/>
                  </a:cubicBezTo>
                  <a:cubicBezTo>
                    <a:pt x="14445" y="18915"/>
                    <a:pt x="14231" y="18356"/>
                    <a:pt x="14028" y="17784"/>
                  </a:cubicBezTo>
                  <a:cubicBezTo>
                    <a:pt x="13647" y="16653"/>
                    <a:pt x="13349" y="15498"/>
                    <a:pt x="13135" y="14320"/>
                  </a:cubicBezTo>
                  <a:cubicBezTo>
                    <a:pt x="13016" y="13653"/>
                    <a:pt x="12933" y="12998"/>
                    <a:pt x="12838" y="12319"/>
                  </a:cubicBezTo>
                  <a:cubicBezTo>
                    <a:pt x="12833" y="12294"/>
                    <a:pt x="12815" y="12284"/>
                    <a:pt x="12796" y="12284"/>
                  </a:cubicBezTo>
                  <a:cubicBezTo>
                    <a:pt x="12770" y="12284"/>
                    <a:pt x="12742" y="12304"/>
                    <a:pt x="12742" y="12331"/>
                  </a:cubicBezTo>
                  <a:cubicBezTo>
                    <a:pt x="12766" y="13546"/>
                    <a:pt x="12957" y="14748"/>
                    <a:pt x="13230" y="15903"/>
                  </a:cubicBezTo>
                  <a:cubicBezTo>
                    <a:pt x="13492" y="17082"/>
                    <a:pt x="13861" y="18261"/>
                    <a:pt x="14350" y="19380"/>
                  </a:cubicBezTo>
                  <a:cubicBezTo>
                    <a:pt x="14433" y="19582"/>
                    <a:pt x="14528" y="19796"/>
                    <a:pt x="14623" y="19999"/>
                  </a:cubicBezTo>
                  <a:cubicBezTo>
                    <a:pt x="14004" y="19213"/>
                    <a:pt x="13469" y="18356"/>
                    <a:pt x="12992" y="17463"/>
                  </a:cubicBezTo>
                  <a:cubicBezTo>
                    <a:pt x="12373" y="16344"/>
                    <a:pt x="11873" y="15165"/>
                    <a:pt x="11397" y="13986"/>
                  </a:cubicBezTo>
                  <a:cubicBezTo>
                    <a:pt x="10873" y="12712"/>
                    <a:pt x="10385" y="11415"/>
                    <a:pt x="9849" y="10152"/>
                  </a:cubicBezTo>
                  <a:cubicBezTo>
                    <a:pt x="9313" y="8902"/>
                    <a:pt x="8706" y="7652"/>
                    <a:pt x="7944" y="6521"/>
                  </a:cubicBezTo>
                  <a:cubicBezTo>
                    <a:pt x="7849" y="6366"/>
                    <a:pt x="7754" y="6235"/>
                    <a:pt x="7646" y="6104"/>
                  </a:cubicBezTo>
                  <a:cubicBezTo>
                    <a:pt x="7632" y="6083"/>
                    <a:pt x="7612" y="6075"/>
                    <a:pt x="7592" y="6075"/>
                  </a:cubicBezTo>
                  <a:cubicBezTo>
                    <a:pt x="7543" y="6075"/>
                    <a:pt x="7494" y="6125"/>
                    <a:pt x="7527" y="6176"/>
                  </a:cubicBezTo>
                  <a:cubicBezTo>
                    <a:pt x="8254" y="7354"/>
                    <a:pt x="8885" y="8593"/>
                    <a:pt x="9432" y="9855"/>
                  </a:cubicBezTo>
                  <a:cubicBezTo>
                    <a:pt x="9980" y="11117"/>
                    <a:pt x="10456" y="12415"/>
                    <a:pt x="10980" y="13712"/>
                  </a:cubicBezTo>
                  <a:cubicBezTo>
                    <a:pt x="11456" y="14915"/>
                    <a:pt x="11956" y="16117"/>
                    <a:pt x="12552" y="17284"/>
                  </a:cubicBezTo>
                  <a:cubicBezTo>
                    <a:pt x="13123" y="18380"/>
                    <a:pt x="13778" y="19427"/>
                    <a:pt x="14564" y="20392"/>
                  </a:cubicBezTo>
                  <a:cubicBezTo>
                    <a:pt x="14600" y="20439"/>
                    <a:pt x="14635" y="20475"/>
                    <a:pt x="14671" y="20523"/>
                  </a:cubicBezTo>
                  <a:cubicBezTo>
                    <a:pt x="13957" y="19904"/>
                    <a:pt x="13242" y="19261"/>
                    <a:pt x="12528" y="18618"/>
                  </a:cubicBezTo>
                  <a:cubicBezTo>
                    <a:pt x="11099" y="17320"/>
                    <a:pt x="9718" y="15998"/>
                    <a:pt x="8408" y="14582"/>
                  </a:cubicBezTo>
                  <a:cubicBezTo>
                    <a:pt x="8385" y="14570"/>
                    <a:pt x="8373" y="14558"/>
                    <a:pt x="8361" y="14522"/>
                  </a:cubicBezTo>
                  <a:cubicBezTo>
                    <a:pt x="8385" y="14486"/>
                    <a:pt x="8385" y="14403"/>
                    <a:pt x="8313" y="14367"/>
                  </a:cubicBezTo>
                  <a:lnTo>
                    <a:pt x="8087" y="14224"/>
                  </a:lnTo>
                  <a:cubicBezTo>
                    <a:pt x="6944" y="12974"/>
                    <a:pt x="5860" y="11688"/>
                    <a:pt x="4872" y="10295"/>
                  </a:cubicBezTo>
                  <a:cubicBezTo>
                    <a:pt x="3836" y="8843"/>
                    <a:pt x="2908" y="7307"/>
                    <a:pt x="2122" y="5700"/>
                  </a:cubicBezTo>
                  <a:cubicBezTo>
                    <a:pt x="1348" y="4092"/>
                    <a:pt x="741" y="2413"/>
                    <a:pt x="324" y="687"/>
                  </a:cubicBezTo>
                  <a:cubicBezTo>
                    <a:pt x="276" y="473"/>
                    <a:pt x="217" y="270"/>
                    <a:pt x="169" y="56"/>
                  </a:cubicBezTo>
                  <a:cubicBezTo>
                    <a:pt x="160" y="18"/>
                    <a:pt x="129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1901725" y="5730900"/>
              <a:ext cx="41975" cy="36025"/>
            </a:xfrm>
            <a:custGeom>
              <a:avLst/>
              <a:gdLst/>
              <a:ahLst/>
              <a:cxnLst/>
              <a:rect l="l" t="t" r="r" b="b"/>
              <a:pathLst>
                <a:path w="1679" h="144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0" y="1298"/>
                    <a:pt x="1679" y="1441"/>
                  </a:cubicBezTo>
                  <a:cubicBezTo>
                    <a:pt x="1679" y="1441"/>
                    <a:pt x="1441" y="3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199075" y="5326675"/>
              <a:ext cx="36325" cy="53300"/>
            </a:xfrm>
            <a:custGeom>
              <a:avLst/>
              <a:gdLst/>
              <a:ahLst/>
              <a:cxnLst/>
              <a:rect l="l" t="t" r="r" b="b"/>
              <a:pathLst>
                <a:path w="1453" h="2132" extrusionOk="0">
                  <a:moveTo>
                    <a:pt x="429" y="1"/>
                  </a:moveTo>
                  <a:lnTo>
                    <a:pt x="429" y="1"/>
                  </a:lnTo>
                  <a:cubicBezTo>
                    <a:pt x="429" y="1"/>
                    <a:pt x="0" y="1263"/>
                    <a:pt x="1060" y="2132"/>
                  </a:cubicBezTo>
                  <a:cubicBezTo>
                    <a:pt x="1072" y="2132"/>
                    <a:pt x="1453" y="1120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436600" y="5787450"/>
              <a:ext cx="36350" cy="53300"/>
            </a:xfrm>
            <a:custGeom>
              <a:avLst/>
              <a:gdLst/>
              <a:ahLst/>
              <a:cxnLst/>
              <a:rect l="l" t="t" r="r" b="b"/>
              <a:pathLst>
                <a:path w="1454" h="2132" extrusionOk="0">
                  <a:moveTo>
                    <a:pt x="429" y="0"/>
                  </a:moveTo>
                  <a:cubicBezTo>
                    <a:pt x="429" y="1"/>
                    <a:pt x="1" y="1263"/>
                    <a:pt x="1072" y="2132"/>
                  </a:cubicBezTo>
                  <a:cubicBezTo>
                    <a:pt x="1072" y="2108"/>
                    <a:pt x="1453" y="112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41"/>
          <p:cNvGrpSpPr/>
          <p:nvPr/>
        </p:nvGrpSpPr>
        <p:grpSpPr>
          <a:xfrm rot="-3590758">
            <a:off x="8666350" y="2873922"/>
            <a:ext cx="585043" cy="880759"/>
            <a:chOff x="882550" y="4261625"/>
            <a:chExt cx="634325" cy="954950"/>
          </a:xfrm>
        </p:grpSpPr>
        <p:sp>
          <p:nvSpPr>
            <p:cNvPr id="793" name="Google Shape;793;p41"/>
            <p:cNvSpPr/>
            <p:nvPr/>
          </p:nvSpPr>
          <p:spPr>
            <a:xfrm>
              <a:off x="1013500" y="4548275"/>
              <a:ext cx="40225" cy="58750"/>
            </a:xfrm>
            <a:custGeom>
              <a:avLst/>
              <a:gdLst/>
              <a:ahLst/>
              <a:cxnLst/>
              <a:rect l="l" t="t" r="r" b="b"/>
              <a:pathLst>
                <a:path w="1609" h="2350" extrusionOk="0">
                  <a:moveTo>
                    <a:pt x="864" y="0"/>
                  </a:moveTo>
                  <a:cubicBezTo>
                    <a:pt x="464" y="0"/>
                    <a:pt x="118" y="488"/>
                    <a:pt x="60" y="1109"/>
                  </a:cubicBezTo>
                  <a:cubicBezTo>
                    <a:pt x="1" y="1752"/>
                    <a:pt x="287" y="2300"/>
                    <a:pt x="691" y="2347"/>
                  </a:cubicBezTo>
                  <a:cubicBezTo>
                    <a:pt x="705" y="2349"/>
                    <a:pt x="719" y="2349"/>
                    <a:pt x="733" y="2349"/>
                  </a:cubicBezTo>
                  <a:cubicBezTo>
                    <a:pt x="1133" y="2349"/>
                    <a:pt x="1479" y="1861"/>
                    <a:pt x="1537" y="1240"/>
                  </a:cubicBezTo>
                  <a:cubicBezTo>
                    <a:pt x="1608" y="597"/>
                    <a:pt x="1322" y="49"/>
                    <a:pt x="906" y="2"/>
                  </a:cubicBezTo>
                  <a:cubicBezTo>
                    <a:pt x="892" y="1"/>
                    <a:pt x="878" y="0"/>
                    <a:pt x="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1191800" y="4261625"/>
              <a:ext cx="47950" cy="54575"/>
            </a:xfrm>
            <a:custGeom>
              <a:avLst/>
              <a:gdLst/>
              <a:ahLst/>
              <a:cxnLst/>
              <a:rect l="l" t="t" r="r" b="b"/>
              <a:pathLst>
                <a:path w="1918" h="2183" extrusionOk="0">
                  <a:moveTo>
                    <a:pt x="1275" y="1"/>
                  </a:moveTo>
                  <a:cubicBezTo>
                    <a:pt x="946" y="1"/>
                    <a:pt x="556" y="295"/>
                    <a:pt x="310" y="740"/>
                  </a:cubicBezTo>
                  <a:cubicBezTo>
                    <a:pt x="1" y="1312"/>
                    <a:pt x="48" y="1931"/>
                    <a:pt x="405" y="2121"/>
                  </a:cubicBezTo>
                  <a:cubicBezTo>
                    <a:pt x="479" y="2163"/>
                    <a:pt x="559" y="2182"/>
                    <a:pt x="644" y="2182"/>
                  </a:cubicBezTo>
                  <a:cubicBezTo>
                    <a:pt x="972" y="2182"/>
                    <a:pt x="1362" y="1888"/>
                    <a:pt x="1608" y="1443"/>
                  </a:cubicBezTo>
                  <a:cubicBezTo>
                    <a:pt x="1918" y="871"/>
                    <a:pt x="1870" y="252"/>
                    <a:pt x="1513" y="62"/>
                  </a:cubicBezTo>
                  <a:cubicBezTo>
                    <a:pt x="1440" y="20"/>
                    <a:pt x="1359" y="1"/>
                    <a:pt x="1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1281700" y="4392550"/>
              <a:ext cx="60750" cy="44250"/>
            </a:xfrm>
            <a:custGeom>
              <a:avLst/>
              <a:gdLst/>
              <a:ahLst/>
              <a:cxnLst/>
              <a:rect l="l" t="t" r="r" b="b"/>
              <a:pathLst>
                <a:path w="2430" h="1770" extrusionOk="0">
                  <a:moveTo>
                    <a:pt x="1629" y="1"/>
                  </a:moveTo>
                  <a:cubicBezTo>
                    <a:pt x="1380" y="1"/>
                    <a:pt x="1091" y="84"/>
                    <a:pt x="822" y="254"/>
                  </a:cubicBezTo>
                  <a:cubicBezTo>
                    <a:pt x="274" y="599"/>
                    <a:pt x="0" y="1159"/>
                    <a:pt x="215" y="1504"/>
                  </a:cubicBezTo>
                  <a:cubicBezTo>
                    <a:pt x="318" y="1680"/>
                    <a:pt x="531" y="1769"/>
                    <a:pt x="789" y="1769"/>
                  </a:cubicBezTo>
                  <a:cubicBezTo>
                    <a:pt x="1037" y="1769"/>
                    <a:pt x="1327" y="1686"/>
                    <a:pt x="1596" y="1516"/>
                  </a:cubicBezTo>
                  <a:cubicBezTo>
                    <a:pt x="2167" y="1171"/>
                    <a:pt x="2429" y="611"/>
                    <a:pt x="2203" y="266"/>
                  </a:cubicBezTo>
                  <a:cubicBezTo>
                    <a:pt x="2100" y="90"/>
                    <a:pt x="1886" y="1"/>
                    <a:pt x="1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1359975" y="4431975"/>
              <a:ext cx="57175" cy="48125"/>
            </a:xfrm>
            <a:custGeom>
              <a:avLst/>
              <a:gdLst/>
              <a:ahLst/>
              <a:cxnLst/>
              <a:rect l="l" t="t" r="r" b="b"/>
              <a:pathLst>
                <a:path w="2287" h="1925" extrusionOk="0">
                  <a:moveTo>
                    <a:pt x="1579" y="0"/>
                  </a:moveTo>
                  <a:cubicBezTo>
                    <a:pt x="1290" y="0"/>
                    <a:pt x="941" y="147"/>
                    <a:pt x="644" y="415"/>
                  </a:cubicBezTo>
                  <a:cubicBezTo>
                    <a:pt x="167" y="868"/>
                    <a:pt x="1" y="1463"/>
                    <a:pt x="263" y="1761"/>
                  </a:cubicBezTo>
                  <a:cubicBezTo>
                    <a:pt x="369" y="1872"/>
                    <a:pt x="521" y="1925"/>
                    <a:pt x="693" y="1925"/>
                  </a:cubicBezTo>
                  <a:cubicBezTo>
                    <a:pt x="983" y="1925"/>
                    <a:pt x="1333" y="1775"/>
                    <a:pt x="1632" y="1499"/>
                  </a:cubicBezTo>
                  <a:cubicBezTo>
                    <a:pt x="2108" y="1070"/>
                    <a:pt x="2287" y="475"/>
                    <a:pt x="2013" y="165"/>
                  </a:cubicBezTo>
                  <a:cubicBezTo>
                    <a:pt x="1906" y="53"/>
                    <a:pt x="1753" y="0"/>
                    <a:pt x="1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1390350" y="4507750"/>
              <a:ext cx="62225" cy="40075"/>
            </a:xfrm>
            <a:custGeom>
              <a:avLst/>
              <a:gdLst/>
              <a:ahLst/>
              <a:cxnLst/>
              <a:rect l="l" t="t" r="r" b="b"/>
              <a:pathLst>
                <a:path w="2489" h="1603" extrusionOk="0">
                  <a:moveTo>
                    <a:pt x="1587" y="0"/>
                  </a:moveTo>
                  <a:cubicBezTo>
                    <a:pt x="1403" y="0"/>
                    <a:pt x="1201" y="36"/>
                    <a:pt x="1000" y="111"/>
                  </a:cubicBezTo>
                  <a:cubicBezTo>
                    <a:pt x="393" y="313"/>
                    <a:pt x="0" y="813"/>
                    <a:pt x="131" y="1194"/>
                  </a:cubicBezTo>
                  <a:cubicBezTo>
                    <a:pt x="227" y="1457"/>
                    <a:pt x="530" y="1603"/>
                    <a:pt x="902" y="1603"/>
                  </a:cubicBezTo>
                  <a:cubicBezTo>
                    <a:pt x="1086" y="1603"/>
                    <a:pt x="1287" y="1567"/>
                    <a:pt x="1488" y="1492"/>
                  </a:cubicBezTo>
                  <a:cubicBezTo>
                    <a:pt x="2108" y="1266"/>
                    <a:pt x="2489" y="777"/>
                    <a:pt x="2358" y="408"/>
                  </a:cubicBezTo>
                  <a:cubicBezTo>
                    <a:pt x="2262" y="146"/>
                    <a:pt x="1959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1202525" y="4652100"/>
              <a:ext cx="62225" cy="40025"/>
            </a:xfrm>
            <a:custGeom>
              <a:avLst/>
              <a:gdLst/>
              <a:ahLst/>
              <a:cxnLst/>
              <a:rect l="l" t="t" r="r" b="b"/>
              <a:pathLst>
                <a:path w="2489" h="1601" extrusionOk="0">
                  <a:moveTo>
                    <a:pt x="1587" y="1"/>
                  </a:moveTo>
                  <a:cubicBezTo>
                    <a:pt x="1403" y="1"/>
                    <a:pt x="1202" y="36"/>
                    <a:pt x="1000" y="111"/>
                  </a:cubicBezTo>
                  <a:cubicBezTo>
                    <a:pt x="381" y="314"/>
                    <a:pt x="0" y="814"/>
                    <a:pt x="131" y="1195"/>
                  </a:cubicBezTo>
                  <a:cubicBezTo>
                    <a:pt x="228" y="1452"/>
                    <a:pt x="535" y="1600"/>
                    <a:pt x="912" y="1600"/>
                  </a:cubicBezTo>
                  <a:cubicBezTo>
                    <a:pt x="1094" y="1600"/>
                    <a:pt x="1291" y="1566"/>
                    <a:pt x="1489" y="1492"/>
                  </a:cubicBezTo>
                  <a:cubicBezTo>
                    <a:pt x="2096" y="1290"/>
                    <a:pt x="2489" y="790"/>
                    <a:pt x="2358" y="409"/>
                  </a:cubicBezTo>
                  <a:cubicBezTo>
                    <a:pt x="2262" y="146"/>
                    <a:pt x="1959" y="1"/>
                    <a:pt x="1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1185850" y="4709025"/>
              <a:ext cx="61925" cy="40025"/>
            </a:xfrm>
            <a:custGeom>
              <a:avLst/>
              <a:gdLst/>
              <a:ahLst/>
              <a:cxnLst/>
              <a:rect l="l" t="t" r="r" b="b"/>
              <a:pathLst>
                <a:path w="2477" h="1601" extrusionOk="0">
                  <a:moveTo>
                    <a:pt x="1573" y="0"/>
                  </a:moveTo>
                  <a:cubicBezTo>
                    <a:pt x="1390" y="0"/>
                    <a:pt x="1190" y="35"/>
                    <a:pt x="989" y="108"/>
                  </a:cubicBezTo>
                  <a:cubicBezTo>
                    <a:pt x="382" y="311"/>
                    <a:pt x="1" y="811"/>
                    <a:pt x="131" y="1192"/>
                  </a:cubicBezTo>
                  <a:cubicBezTo>
                    <a:pt x="219" y="1455"/>
                    <a:pt x="520" y="1600"/>
                    <a:pt x="894" y="1600"/>
                  </a:cubicBezTo>
                  <a:cubicBezTo>
                    <a:pt x="1080" y="1600"/>
                    <a:pt x="1284" y="1564"/>
                    <a:pt x="1489" y="1489"/>
                  </a:cubicBezTo>
                  <a:cubicBezTo>
                    <a:pt x="2096" y="1263"/>
                    <a:pt x="2477" y="775"/>
                    <a:pt x="2346" y="406"/>
                  </a:cubicBezTo>
                  <a:cubicBezTo>
                    <a:pt x="2258" y="149"/>
                    <a:pt x="1952" y="0"/>
                    <a:pt x="1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1241500" y="4306600"/>
              <a:ext cx="55100" cy="49750"/>
            </a:xfrm>
            <a:custGeom>
              <a:avLst/>
              <a:gdLst/>
              <a:ahLst/>
              <a:cxnLst/>
              <a:rect l="l" t="t" r="r" b="b"/>
              <a:pathLst>
                <a:path w="2204" h="1990" extrusionOk="0">
                  <a:moveTo>
                    <a:pt x="1517" y="0"/>
                  </a:moveTo>
                  <a:cubicBezTo>
                    <a:pt x="1221" y="0"/>
                    <a:pt x="863" y="175"/>
                    <a:pt x="572" y="489"/>
                  </a:cubicBezTo>
                  <a:cubicBezTo>
                    <a:pt x="120" y="953"/>
                    <a:pt x="1" y="1561"/>
                    <a:pt x="299" y="1846"/>
                  </a:cubicBezTo>
                  <a:cubicBezTo>
                    <a:pt x="400" y="1944"/>
                    <a:pt x="535" y="1990"/>
                    <a:pt x="688" y="1990"/>
                  </a:cubicBezTo>
                  <a:cubicBezTo>
                    <a:pt x="985" y="1990"/>
                    <a:pt x="1345" y="1815"/>
                    <a:pt x="1644" y="1501"/>
                  </a:cubicBezTo>
                  <a:cubicBezTo>
                    <a:pt x="2085" y="1037"/>
                    <a:pt x="2204" y="430"/>
                    <a:pt x="1906" y="144"/>
                  </a:cubicBezTo>
                  <a:cubicBezTo>
                    <a:pt x="1805" y="47"/>
                    <a:pt x="1669" y="0"/>
                    <a:pt x="1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882550" y="4306000"/>
              <a:ext cx="634325" cy="910575"/>
            </a:xfrm>
            <a:custGeom>
              <a:avLst/>
              <a:gdLst/>
              <a:ahLst/>
              <a:cxnLst/>
              <a:rect l="l" t="t" r="r" b="b"/>
              <a:pathLst>
                <a:path w="25373" h="36423" extrusionOk="0">
                  <a:moveTo>
                    <a:pt x="3579" y="21864"/>
                  </a:moveTo>
                  <a:cubicBezTo>
                    <a:pt x="3580" y="21866"/>
                    <a:pt x="3582" y="21869"/>
                    <a:pt x="3584" y="21873"/>
                  </a:cubicBezTo>
                  <a:cubicBezTo>
                    <a:pt x="3577" y="21881"/>
                    <a:pt x="3571" y="21889"/>
                    <a:pt x="3564" y="21897"/>
                  </a:cubicBezTo>
                  <a:lnTo>
                    <a:pt x="3564" y="21897"/>
                  </a:lnTo>
                  <a:cubicBezTo>
                    <a:pt x="3570" y="21888"/>
                    <a:pt x="3575" y="21876"/>
                    <a:pt x="3579" y="21864"/>
                  </a:cubicBezTo>
                  <a:close/>
                  <a:moveTo>
                    <a:pt x="3540" y="21929"/>
                  </a:moveTo>
                  <a:cubicBezTo>
                    <a:pt x="3495" y="21990"/>
                    <a:pt x="3450" y="22057"/>
                    <a:pt x="3405" y="22111"/>
                  </a:cubicBezTo>
                  <a:cubicBezTo>
                    <a:pt x="3429" y="22063"/>
                    <a:pt x="3441" y="22016"/>
                    <a:pt x="3465" y="21968"/>
                  </a:cubicBezTo>
                  <a:cubicBezTo>
                    <a:pt x="3491" y="21962"/>
                    <a:pt x="3517" y="21951"/>
                    <a:pt x="3540" y="21929"/>
                  </a:cubicBezTo>
                  <a:close/>
                  <a:moveTo>
                    <a:pt x="12686" y="0"/>
                  </a:moveTo>
                  <a:cubicBezTo>
                    <a:pt x="12659" y="0"/>
                    <a:pt x="12631" y="11"/>
                    <a:pt x="12609" y="37"/>
                  </a:cubicBezTo>
                  <a:cubicBezTo>
                    <a:pt x="10442" y="3121"/>
                    <a:pt x="10680" y="7121"/>
                    <a:pt x="9013" y="10431"/>
                  </a:cubicBezTo>
                  <a:cubicBezTo>
                    <a:pt x="8680" y="11098"/>
                    <a:pt x="8227" y="11753"/>
                    <a:pt x="7906" y="12455"/>
                  </a:cubicBezTo>
                  <a:cubicBezTo>
                    <a:pt x="7822" y="12491"/>
                    <a:pt x="7799" y="12586"/>
                    <a:pt x="7811" y="12657"/>
                  </a:cubicBezTo>
                  <a:cubicBezTo>
                    <a:pt x="7680" y="12943"/>
                    <a:pt x="7572" y="13241"/>
                    <a:pt x="7513" y="13539"/>
                  </a:cubicBezTo>
                  <a:lnTo>
                    <a:pt x="7513" y="13610"/>
                  </a:lnTo>
                  <a:cubicBezTo>
                    <a:pt x="7501" y="13622"/>
                    <a:pt x="7489" y="13646"/>
                    <a:pt x="7465" y="13669"/>
                  </a:cubicBezTo>
                  <a:cubicBezTo>
                    <a:pt x="6572" y="14920"/>
                    <a:pt x="5763" y="16229"/>
                    <a:pt x="5024" y="17599"/>
                  </a:cubicBezTo>
                  <a:cubicBezTo>
                    <a:pt x="5310" y="16348"/>
                    <a:pt x="5536" y="15098"/>
                    <a:pt x="5727" y="13848"/>
                  </a:cubicBezTo>
                  <a:cubicBezTo>
                    <a:pt x="5834" y="13110"/>
                    <a:pt x="5941" y="12360"/>
                    <a:pt x="6025" y="11622"/>
                  </a:cubicBezTo>
                  <a:cubicBezTo>
                    <a:pt x="6031" y="11553"/>
                    <a:pt x="5972" y="11512"/>
                    <a:pt x="5915" y="11512"/>
                  </a:cubicBezTo>
                  <a:cubicBezTo>
                    <a:pt x="5873" y="11512"/>
                    <a:pt x="5832" y="11535"/>
                    <a:pt x="5822" y="11586"/>
                  </a:cubicBezTo>
                  <a:cubicBezTo>
                    <a:pt x="5465" y="14146"/>
                    <a:pt x="4905" y="16682"/>
                    <a:pt x="4239" y="19158"/>
                  </a:cubicBezTo>
                  <a:cubicBezTo>
                    <a:pt x="4227" y="19170"/>
                    <a:pt x="4227" y="19194"/>
                    <a:pt x="4215" y="19206"/>
                  </a:cubicBezTo>
                  <a:cubicBezTo>
                    <a:pt x="3286" y="21159"/>
                    <a:pt x="2548" y="23159"/>
                    <a:pt x="1976" y="25242"/>
                  </a:cubicBezTo>
                  <a:cubicBezTo>
                    <a:pt x="1417" y="27302"/>
                    <a:pt x="1060" y="29410"/>
                    <a:pt x="881" y="31541"/>
                  </a:cubicBezTo>
                  <a:cubicBezTo>
                    <a:pt x="857" y="31696"/>
                    <a:pt x="857" y="31838"/>
                    <a:pt x="845" y="31969"/>
                  </a:cubicBezTo>
                  <a:cubicBezTo>
                    <a:pt x="500" y="33136"/>
                    <a:pt x="262" y="34339"/>
                    <a:pt x="107" y="35541"/>
                  </a:cubicBezTo>
                  <a:cubicBezTo>
                    <a:pt x="71" y="35803"/>
                    <a:pt x="48" y="36041"/>
                    <a:pt x="12" y="36291"/>
                  </a:cubicBezTo>
                  <a:cubicBezTo>
                    <a:pt x="0" y="36363"/>
                    <a:pt x="71" y="36422"/>
                    <a:pt x="143" y="36422"/>
                  </a:cubicBezTo>
                  <a:cubicBezTo>
                    <a:pt x="226" y="36422"/>
                    <a:pt x="262" y="36363"/>
                    <a:pt x="286" y="36291"/>
                  </a:cubicBezTo>
                  <a:cubicBezTo>
                    <a:pt x="536" y="34339"/>
                    <a:pt x="905" y="32374"/>
                    <a:pt x="1655" y="30553"/>
                  </a:cubicBezTo>
                  <a:cubicBezTo>
                    <a:pt x="2310" y="28921"/>
                    <a:pt x="3274" y="27433"/>
                    <a:pt x="4417" y="26123"/>
                  </a:cubicBezTo>
                  <a:cubicBezTo>
                    <a:pt x="5548" y="24826"/>
                    <a:pt x="6858" y="23718"/>
                    <a:pt x="8275" y="22730"/>
                  </a:cubicBezTo>
                  <a:cubicBezTo>
                    <a:pt x="8513" y="22575"/>
                    <a:pt x="8739" y="22421"/>
                    <a:pt x="8977" y="22278"/>
                  </a:cubicBezTo>
                  <a:cubicBezTo>
                    <a:pt x="9094" y="22282"/>
                    <a:pt x="9210" y="22285"/>
                    <a:pt x="9325" y="22285"/>
                  </a:cubicBezTo>
                  <a:cubicBezTo>
                    <a:pt x="10650" y="22285"/>
                    <a:pt x="11914" y="21989"/>
                    <a:pt x="13228" y="21813"/>
                  </a:cubicBezTo>
                  <a:cubicBezTo>
                    <a:pt x="17609" y="21242"/>
                    <a:pt x="21908" y="19313"/>
                    <a:pt x="25372" y="16598"/>
                  </a:cubicBezTo>
                  <a:cubicBezTo>
                    <a:pt x="24591" y="16420"/>
                    <a:pt x="23747" y="16343"/>
                    <a:pt x="22881" y="16343"/>
                  </a:cubicBezTo>
                  <a:cubicBezTo>
                    <a:pt x="20804" y="16343"/>
                    <a:pt x="18594" y="16783"/>
                    <a:pt x="16788" y="17313"/>
                  </a:cubicBezTo>
                  <a:cubicBezTo>
                    <a:pt x="16371" y="17432"/>
                    <a:pt x="15954" y="17587"/>
                    <a:pt x="15538" y="17730"/>
                  </a:cubicBezTo>
                  <a:cubicBezTo>
                    <a:pt x="14240" y="18218"/>
                    <a:pt x="12990" y="18849"/>
                    <a:pt x="11823" y="19587"/>
                  </a:cubicBezTo>
                  <a:cubicBezTo>
                    <a:pt x="11192" y="19992"/>
                    <a:pt x="10597" y="20420"/>
                    <a:pt x="10013" y="20897"/>
                  </a:cubicBezTo>
                  <a:cubicBezTo>
                    <a:pt x="9870" y="21016"/>
                    <a:pt x="9418" y="21528"/>
                    <a:pt x="9037" y="21885"/>
                  </a:cubicBezTo>
                  <a:lnTo>
                    <a:pt x="8549" y="22194"/>
                  </a:lnTo>
                  <a:cubicBezTo>
                    <a:pt x="7084" y="23159"/>
                    <a:pt x="5715" y="24266"/>
                    <a:pt x="4524" y="25540"/>
                  </a:cubicBezTo>
                  <a:cubicBezTo>
                    <a:pt x="3334" y="26814"/>
                    <a:pt x="2322" y="28255"/>
                    <a:pt x="1595" y="29850"/>
                  </a:cubicBezTo>
                  <a:cubicBezTo>
                    <a:pt x="1405" y="30243"/>
                    <a:pt x="1238" y="30660"/>
                    <a:pt x="1084" y="31100"/>
                  </a:cubicBezTo>
                  <a:cubicBezTo>
                    <a:pt x="1298" y="29410"/>
                    <a:pt x="1607" y="27766"/>
                    <a:pt x="2036" y="26123"/>
                  </a:cubicBezTo>
                  <a:cubicBezTo>
                    <a:pt x="2215" y="25421"/>
                    <a:pt x="2429" y="24742"/>
                    <a:pt x="2655" y="24076"/>
                  </a:cubicBezTo>
                  <a:cubicBezTo>
                    <a:pt x="2715" y="24076"/>
                    <a:pt x="2786" y="24040"/>
                    <a:pt x="2798" y="23968"/>
                  </a:cubicBezTo>
                  <a:cubicBezTo>
                    <a:pt x="3012" y="23123"/>
                    <a:pt x="3548" y="22432"/>
                    <a:pt x="4120" y="21813"/>
                  </a:cubicBezTo>
                  <a:cubicBezTo>
                    <a:pt x="4679" y="21230"/>
                    <a:pt x="5286" y="20706"/>
                    <a:pt x="5953" y="20266"/>
                  </a:cubicBezTo>
                  <a:cubicBezTo>
                    <a:pt x="7299" y="19349"/>
                    <a:pt x="8799" y="18670"/>
                    <a:pt x="10299" y="18087"/>
                  </a:cubicBezTo>
                  <a:cubicBezTo>
                    <a:pt x="11168" y="17765"/>
                    <a:pt x="12025" y="17444"/>
                    <a:pt x="12895" y="17170"/>
                  </a:cubicBezTo>
                  <a:cubicBezTo>
                    <a:pt x="12981" y="17138"/>
                    <a:pt x="12960" y="16998"/>
                    <a:pt x="12876" y="16998"/>
                  </a:cubicBezTo>
                  <a:cubicBezTo>
                    <a:pt x="12867" y="16998"/>
                    <a:pt x="12857" y="17000"/>
                    <a:pt x="12847" y="17003"/>
                  </a:cubicBezTo>
                  <a:cubicBezTo>
                    <a:pt x="11228" y="17479"/>
                    <a:pt x="9596" y="17920"/>
                    <a:pt x="8049" y="18611"/>
                  </a:cubicBezTo>
                  <a:cubicBezTo>
                    <a:pt x="6537" y="19277"/>
                    <a:pt x="5108" y="20170"/>
                    <a:pt x="3965" y="21373"/>
                  </a:cubicBezTo>
                  <a:cubicBezTo>
                    <a:pt x="4048" y="21111"/>
                    <a:pt x="4143" y="20825"/>
                    <a:pt x="4215" y="20563"/>
                  </a:cubicBezTo>
                  <a:cubicBezTo>
                    <a:pt x="4763" y="19861"/>
                    <a:pt x="5513" y="19313"/>
                    <a:pt x="6239" y="18837"/>
                  </a:cubicBezTo>
                  <a:cubicBezTo>
                    <a:pt x="7656" y="17908"/>
                    <a:pt x="9156" y="17110"/>
                    <a:pt x="10656" y="16336"/>
                  </a:cubicBezTo>
                  <a:cubicBezTo>
                    <a:pt x="11537" y="15884"/>
                    <a:pt x="12430" y="15444"/>
                    <a:pt x="13335" y="15027"/>
                  </a:cubicBezTo>
                  <a:cubicBezTo>
                    <a:pt x="13430" y="14985"/>
                    <a:pt x="13376" y="14840"/>
                    <a:pt x="13296" y="14840"/>
                  </a:cubicBezTo>
                  <a:cubicBezTo>
                    <a:pt x="13286" y="14840"/>
                    <a:pt x="13275" y="14843"/>
                    <a:pt x="13264" y="14848"/>
                  </a:cubicBezTo>
                  <a:cubicBezTo>
                    <a:pt x="11573" y="15527"/>
                    <a:pt x="9942" y="16301"/>
                    <a:pt x="8346" y="17146"/>
                  </a:cubicBezTo>
                  <a:cubicBezTo>
                    <a:pt x="7584" y="17551"/>
                    <a:pt x="6834" y="17968"/>
                    <a:pt x="6084" y="18420"/>
                  </a:cubicBezTo>
                  <a:cubicBezTo>
                    <a:pt x="5525" y="18777"/>
                    <a:pt x="4953" y="19158"/>
                    <a:pt x="4465" y="19635"/>
                  </a:cubicBezTo>
                  <a:cubicBezTo>
                    <a:pt x="4489" y="19551"/>
                    <a:pt x="4513" y="19468"/>
                    <a:pt x="4536" y="19384"/>
                  </a:cubicBezTo>
                  <a:cubicBezTo>
                    <a:pt x="5346" y="17730"/>
                    <a:pt x="6251" y="16134"/>
                    <a:pt x="7275" y="14622"/>
                  </a:cubicBezTo>
                  <a:cubicBezTo>
                    <a:pt x="7668" y="14050"/>
                    <a:pt x="8049" y="13503"/>
                    <a:pt x="8453" y="12955"/>
                  </a:cubicBezTo>
                  <a:cubicBezTo>
                    <a:pt x="8692" y="12788"/>
                    <a:pt x="8930" y="12622"/>
                    <a:pt x="9180" y="12467"/>
                  </a:cubicBezTo>
                  <a:cubicBezTo>
                    <a:pt x="10418" y="12074"/>
                    <a:pt x="11668" y="11705"/>
                    <a:pt x="12930" y="11360"/>
                  </a:cubicBezTo>
                  <a:cubicBezTo>
                    <a:pt x="14597" y="10895"/>
                    <a:pt x="16276" y="10479"/>
                    <a:pt x="17943" y="10026"/>
                  </a:cubicBezTo>
                  <a:cubicBezTo>
                    <a:pt x="18895" y="9764"/>
                    <a:pt x="19872" y="9514"/>
                    <a:pt x="20824" y="9264"/>
                  </a:cubicBezTo>
                  <a:cubicBezTo>
                    <a:pt x="20953" y="9221"/>
                    <a:pt x="20917" y="9031"/>
                    <a:pt x="20803" y="9031"/>
                  </a:cubicBezTo>
                  <a:cubicBezTo>
                    <a:pt x="20791" y="9031"/>
                    <a:pt x="20778" y="9033"/>
                    <a:pt x="20765" y="9038"/>
                  </a:cubicBezTo>
                  <a:cubicBezTo>
                    <a:pt x="17538" y="9800"/>
                    <a:pt x="14288" y="10479"/>
                    <a:pt x="11120" y="11407"/>
                  </a:cubicBezTo>
                  <a:cubicBezTo>
                    <a:pt x="11621" y="11169"/>
                    <a:pt x="12133" y="10943"/>
                    <a:pt x="12633" y="10741"/>
                  </a:cubicBezTo>
                  <a:cubicBezTo>
                    <a:pt x="14299" y="10038"/>
                    <a:pt x="16026" y="9407"/>
                    <a:pt x="17574" y="8455"/>
                  </a:cubicBezTo>
                  <a:cubicBezTo>
                    <a:pt x="18443" y="7943"/>
                    <a:pt x="19229" y="7312"/>
                    <a:pt x="19895" y="6550"/>
                  </a:cubicBezTo>
                  <a:cubicBezTo>
                    <a:pt x="19986" y="6450"/>
                    <a:pt x="19897" y="6315"/>
                    <a:pt x="19796" y="6315"/>
                  </a:cubicBezTo>
                  <a:cubicBezTo>
                    <a:pt x="19765" y="6315"/>
                    <a:pt x="19733" y="6328"/>
                    <a:pt x="19705" y="6359"/>
                  </a:cubicBezTo>
                  <a:cubicBezTo>
                    <a:pt x="18479" y="7704"/>
                    <a:pt x="16871" y="8562"/>
                    <a:pt x="15240" y="9300"/>
                  </a:cubicBezTo>
                  <a:cubicBezTo>
                    <a:pt x="13573" y="10038"/>
                    <a:pt x="11847" y="10633"/>
                    <a:pt x="10228" y="11479"/>
                  </a:cubicBezTo>
                  <a:cubicBezTo>
                    <a:pt x="9977" y="11622"/>
                    <a:pt x="9716" y="11753"/>
                    <a:pt x="9477" y="11895"/>
                  </a:cubicBezTo>
                  <a:cubicBezTo>
                    <a:pt x="9394" y="11931"/>
                    <a:pt x="9287" y="11955"/>
                    <a:pt x="9192" y="11991"/>
                  </a:cubicBezTo>
                  <a:cubicBezTo>
                    <a:pt x="9835" y="11169"/>
                    <a:pt x="10525" y="10383"/>
                    <a:pt x="11240" y="9621"/>
                  </a:cubicBezTo>
                  <a:cubicBezTo>
                    <a:pt x="12692" y="8085"/>
                    <a:pt x="14311" y="6692"/>
                    <a:pt x="16026" y="5442"/>
                  </a:cubicBezTo>
                  <a:cubicBezTo>
                    <a:pt x="16252" y="5276"/>
                    <a:pt x="16454" y="5133"/>
                    <a:pt x="16681" y="4966"/>
                  </a:cubicBezTo>
                  <a:cubicBezTo>
                    <a:pt x="16769" y="4897"/>
                    <a:pt x="16719" y="4755"/>
                    <a:pt x="16632" y="4755"/>
                  </a:cubicBezTo>
                  <a:cubicBezTo>
                    <a:pt x="16614" y="4755"/>
                    <a:pt x="16594" y="4761"/>
                    <a:pt x="16574" y="4776"/>
                  </a:cubicBezTo>
                  <a:cubicBezTo>
                    <a:pt x="14788" y="5919"/>
                    <a:pt x="13156" y="7335"/>
                    <a:pt x="11632" y="8824"/>
                  </a:cubicBezTo>
                  <a:cubicBezTo>
                    <a:pt x="11263" y="9181"/>
                    <a:pt x="10906" y="9550"/>
                    <a:pt x="10549" y="9919"/>
                  </a:cubicBezTo>
                  <a:cubicBezTo>
                    <a:pt x="11001" y="9157"/>
                    <a:pt x="11394" y="8359"/>
                    <a:pt x="11775" y="7574"/>
                  </a:cubicBezTo>
                  <a:cubicBezTo>
                    <a:pt x="12430" y="6204"/>
                    <a:pt x="13037" y="4811"/>
                    <a:pt x="13776" y="3490"/>
                  </a:cubicBezTo>
                  <a:cubicBezTo>
                    <a:pt x="14192" y="2751"/>
                    <a:pt x="14657" y="2013"/>
                    <a:pt x="15181" y="1335"/>
                  </a:cubicBezTo>
                  <a:cubicBezTo>
                    <a:pt x="15218" y="1288"/>
                    <a:pt x="15161" y="1221"/>
                    <a:pt x="15106" y="1221"/>
                  </a:cubicBezTo>
                  <a:cubicBezTo>
                    <a:pt x="15090" y="1221"/>
                    <a:pt x="15075" y="1226"/>
                    <a:pt x="15061" y="1239"/>
                  </a:cubicBezTo>
                  <a:cubicBezTo>
                    <a:pt x="13109" y="3561"/>
                    <a:pt x="12037" y="6466"/>
                    <a:pt x="10561" y="9086"/>
                  </a:cubicBezTo>
                  <a:cubicBezTo>
                    <a:pt x="10144" y="9836"/>
                    <a:pt x="9692" y="10562"/>
                    <a:pt x="9227" y="11276"/>
                  </a:cubicBezTo>
                  <a:cubicBezTo>
                    <a:pt x="9192" y="11324"/>
                    <a:pt x="9192" y="11360"/>
                    <a:pt x="9227" y="11395"/>
                  </a:cubicBezTo>
                  <a:cubicBezTo>
                    <a:pt x="9001" y="11645"/>
                    <a:pt x="8799" y="11895"/>
                    <a:pt x="8584" y="12169"/>
                  </a:cubicBezTo>
                  <a:cubicBezTo>
                    <a:pt x="8573" y="12169"/>
                    <a:pt x="8537" y="12181"/>
                    <a:pt x="8525" y="12193"/>
                  </a:cubicBezTo>
                  <a:cubicBezTo>
                    <a:pt x="8763" y="11764"/>
                    <a:pt x="9013" y="11336"/>
                    <a:pt x="9239" y="10907"/>
                  </a:cubicBezTo>
                  <a:cubicBezTo>
                    <a:pt x="9668" y="10074"/>
                    <a:pt x="9989" y="9205"/>
                    <a:pt x="10239" y="8300"/>
                  </a:cubicBezTo>
                  <a:cubicBezTo>
                    <a:pt x="10728" y="6526"/>
                    <a:pt x="10966" y="4692"/>
                    <a:pt x="11501" y="2942"/>
                  </a:cubicBezTo>
                  <a:cubicBezTo>
                    <a:pt x="11799" y="1954"/>
                    <a:pt x="12204" y="1001"/>
                    <a:pt x="12764" y="132"/>
                  </a:cubicBezTo>
                  <a:cubicBezTo>
                    <a:pt x="12805" y="58"/>
                    <a:pt x="12749" y="0"/>
                    <a:pt x="12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41"/>
          <p:cNvGrpSpPr/>
          <p:nvPr/>
        </p:nvGrpSpPr>
        <p:grpSpPr>
          <a:xfrm>
            <a:off x="6756554" y="32483"/>
            <a:ext cx="2327249" cy="1567208"/>
            <a:chOff x="3069718" y="4151507"/>
            <a:chExt cx="1201657" cy="809215"/>
          </a:xfrm>
        </p:grpSpPr>
        <p:sp>
          <p:nvSpPr>
            <p:cNvPr id="803" name="Google Shape;803;p41"/>
            <p:cNvSpPr/>
            <p:nvPr/>
          </p:nvSpPr>
          <p:spPr>
            <a:xfrm>
              <a:off x="3476021" y="4295746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537021" y="4197521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3069718" y="4220145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3193124" y="4151507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1"/>
          <p:cNvGrpSpPr/>
          <p:nvPr/>
        </p:nvGrpSpPr>
        <p:grpSpPr>
          <a:xfrm>
            <a:off x="-41829" y="3026521"/>
            <a:ext cx="1650229" cy="1628958"/>
            <a:chOff x="3283125" y="4024125"/>
            <a:chExt cx="852083" cy="841100"/>
          </a:xfrm>
        </p:grpSpPr>
        <p:sp>
          <p:nvSpPr>
            <p:cNvPr id="819" name="Google Shape;819;p41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3794697" y="4787523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4101858" y="4838700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41"/>
          <p:cNvSpPr/>
          <p:nvPr/>
        </p:nvSpPr>
        <p:spPr>
          <a:xfrm>
            <a:off x="256875" y="285775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2"/>
          <p:cNvSpPr/>
          <p:nvPr/>
        </p:nvSpPr>
        <p:spPr>
          <a:xfrm>
            <a:off x="88900" y="2638994"/>
            <a:ext cx="410830" cy="1278889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42"/>
          <p:cNvSpPr/>
          <p:nvPr/>
        </p:nvSpPr>
        <p:spPr>
          <a:xfrm flipH="1">
            <a:off x="4843981" y="3849046"/>
            <a:ext cx="231914" cy="724546"/>
          </a:xfrm>
          <a:custGeom>
            <a:avLst/>
            <a:gdLst/>
            <a:ahLst/>
            <a:cxnLst/>
            <a:rect l="l" t="t" r="r" b="b"/>
            <a:pathLst>
              <a:path w="4894" h="15289" extrusionOk="0">
                <a:moveTo>
                  <a:pt x="2393" y="1"/>
                </a:moveTo>
                <a:lnTo>
                  <a:pt x="762" y="5002"/>
                </a:lnTo>
                <a:lnTo>
                  <a:pt x="1846" y="3990"/>
                </a:lnTo>
                <a:lnTo>
                  <a:pt x="1846" y="3990"/>
                </a:lnTo>
                <a:lnTo>
                  <a:pt x="524" y="10038"/>
                </a:lnTo>
                <a:lnTo>
                  <a:pt x="1453" y="9335"/>
                </a:lnTo>
                <a:lnTo>
                  <a:pt x="0" y="14026"/>
                </a:lnTo>
                <a:lnTo>
                  <a:pt x="1179" y="13669"/>
                </a:lnTo>
                <a:lnTo>
                  <a:pt x="1179" y="13669"/>
                </a:lnTo>
                <a:lnTo>
                  <a:pt x="405" y="15289"/>
                </a:lnTo>
                <a:lnTo>
                  <a:pt x="4489" y="15289"/>
                </a:lnTo>
                <a:lnTo>
                  <a:pt x="3739" y="13669"/>
                </a:lnTo>
                <a:lnTo>
                  <a:pt x="4894" y="14026"/>
                </a:lnTo>
                <a:lnTo>
                  <a:pt x="3441" y="9335"/>
                </a:lnTo>
                <a:lnTo>
                  <a:pt x="4370" y="10038"/>
                </a:lnTo>
                <a:lnTo>
                  <a:pt x="3048" y="3990"/>
                </a:lnTo>
                <a:lnTo>
                  <a:pt x="3048" y="3990"/>
                </a:lnTo>
                <a:lnTo>
                  <a:pt x="4132" y="5002"/>
                </a:lnTo>
                <a:lnTo>
                  <a:pt x="250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42"/>
          <p:cNvSpPr/>
          <p:nvPr/>
        </p:nvSpPr>
        <p:spPr>
          <a:xfrm flipH="1">
            <a:off x="4988995" y="3533675"/>
            <a:ext cx="334034" cy="1039926"/>
          </a:xfrm>
          <a:custGeom>
            <a:avLst/>
            <a:gdLst/>
            <a:ahLst/>
            <a:cxnLst/>
            <a:rect l="l" t="t" r="r" b="b"/>
            <a:pathLst>
              <a:path w="7049" h="21944" extrusionOk="0">
                <a:moveTo>
                  <a:pt x="3453" y="0"/>
                </a:moveTo>
                <a:lnTo>
                  <a:pt x="1096" y="7180"/>
                </a:lnTo>
                <a:lnTo>
                  <a:pt x="1096" y="7180"/>
                </a:lnTo>
                <a:lnTo>
                  <a:pt x="2655" y="5739"/>
                </a:lnTo>
                <a:lnTo>
                  <a:pt x="762" y="14395"/>
                </a:lnTo>
                <a:lnTo>
                  <a:pt x="2108" y="13407"/>
                </a:lnTo>
                <a:lnTo>
                  <a:pt x="2108" y="13407"/>
                </a:lnTo>
                <a:lnTo>
                  <a:pt x="0" y="20122"/>
                </a:lnTo>
                <a:lnTo>
                  <a:pt x="0" y="20122"/>
                </a:lnTo>
                <a:lnTo>
                  <a:pt x="1691" y="19622"/>
                </a:lnTo>
                <a:lnTo>
                  <a:pt x="584" y="21944"/>
                </a:lnTo>
                <a:lnTo>
                  <a:pt x="6453" y="21944"/>
                </a:lnTo>
                <a:lnTo>
                  <a:pt x="5358" y="19622"/>
                </a:lnTo>
                <a:lnTo>
                  <a:pt x="7049" y="20122"/>
                </a:lnTo>
                <a:lnTo>
                  <a:pt x="7049" y="20122"/>
                </a:lnTo>
                <a:lnTo>
                  <a:pt x="4941" y="13407"/>
                </a:lnTo>
                <a:lnTo>
                  <a:pt x="4941" y="13407"/>
                </a:lnTo>
                <a:lnTo>
                  <a:pt x="6287" y="14395"/>
                </a:lnTo>
                <a:lnTo>
                  <a:pt x="4394" y="5739"/>
                </a:lnTo>
                <a:lnTo>
                  <a:pt x="5941" y="7180"/>
                </a:lnTo>
                <a:lnTo>
                  <a:pt x="5941" y="7180"/>
                </a:lnTo>
                <a:lnTo>
                  <a:pt x="3596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42"/>
          <p:cNvSpPr/>
          <p:nvPr/>
        </p:nvSpPr>
        <p:spPr>
          <a:xfrm flipH="1">
            <a:off x="8408109" y="3736277"/>
            <a:ext cx="271137" cy="842585"/>
          </a:xfrm>
          <a:custGeom>
            <a:avLst/>
            <a:gdLst/>
            <a:ahLst/>
            <a:cxnLst/>
            <a:rect l="l" t="t" r="r" b="b"/>
            <a:pathLst>
              <a:path w="4870" h="15134" extrusionOk="0">
                <a:moveTo>
                  <a:pt x="2381" y="0"/>
                </a:moveTo>
                <a:lnTo>
                  <a:pt x="762" y="4942"/>
                </a:lnTo>
                <a:lnTo>
                  <a:pt x="762" y="4942"/>
                </a:lnTo>
                <a:lnTo>
                  <a:pt x="1834" y="3941"/>
                </a:lnTo>
                <a:lnTo>
                  <a:pt x="1834" y="3941"/>
                </a:lnTo>
                <a:lnTo>
                  <a:pt x="536" y="9930"/>
                </a:lnTo>
                <a:lnTo>
                  <a:pt x="536" y="9930"/>
                </a:lnTo>
                <a:lnTo>
                  <a:pt x="1465" y="9228"/>
                </a:lnTo>
                <a:lnTo>
                  <a:pt x="0" y="13883"/>
                </a:lnTo>
                <a:lnTo>
                  <a:pt x="1179" y="13526"/>
                </a:lnTo>
                <a:lnTo>
                  <a:pt x="417" y="15133"/>
                </a:lnTo>
                <a:lnTo>
                  <a:pt x="4465" y="15133"/>
                </a:lnTo>
                <a:lnTo>
                  <a:pt x="3715" y="13526"/>
                </a:lnTo>
                <a:lnTo>
                  <a:pt x="3715" y="13526"/>
                </a:lnTo>
                <a:lnTo>
                  <a:pt x="4870" y="13883"/>
                </a:lnTo>
                <a:lnTo>
                  <a:pt x="3417" y="9228"/>
                </a:lnTo>
                <a:lnTo>
                  <a:pt x="3417" y="9228"/>
                </a:lnTo>
                <a:lnTo>
                  <a:pt x="4346" y="9930"/>
                </a:lnTo>
                <a:lnTo>
                  <a:pt x="4346" y="9930"/>
                </a:lnTo>
                <a:lnTo>
                  <a:pt x="3036" y="3941"/>
                </a:lnTo>
                <a:lnTo>
                  <a:pt x="3036" y="3941"/>
                </a:lnTo>
                <a:lnTo>
                  <a:pt x="4108" y="4942"/>
                </a:lnTo>
                <a:lnTo>
                  <a:pt x="2489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42"/>
          <p:cNvSpPr/>
          <p:nvPr/>
        </p:nvSpPr>
        <p:spPr>
          <a:xfrm flipH="1">
            <a:off x="8577139" y="3456570"/>
            <a:ext cx="360663" cy="1122297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8" name="Google Shape;838;p42"/>
          <p:cNvGrpSpPr/>
          <p:nvPr/>
        </p:nvGrpSpPr>
        <p:grpSpPr>
          <a:xfrm flipH="1">
            <a:off x="4673779" y="2777017"/>
            <a:ext cx="4033335" cy="1897700"/>
            <a:chOff x="510363" y="2172375"/>
            <a:chExt cx="5318918" cy="2502572"/>
          </a:xfrm>
        </p:grpSpPr>
        <p:sp>
          <p:nvSpPr>
            <p:cNvPr id="839" name="Google Shape;839;p42"/>
            <p:cNvSpPr/>
            <p:nvPr/>
          </p:nvSpPr>
          <p:spPr>
            <a:xfrm>
              <a:off x="1021700" y="2172375"/>
              <a:ext cx="4807581" cy="2492953"/>
            </a:xfrm>
            <a:custGeom>
              <a:avLst/>
              <a:gdLst/>
              <a:ahLst/>
              <a:cxnLst/>
              <a:rect l="l" t="t" r="r" b="b"/>
              <a:pathLst>
                <a:path w="65485" h="33957" extrusionOk="0">
                  <a:moveTo>
                    <a:pt x="20431" y="0"/>
                  </a:moveTo>
                  <a:lnTo>
                    <a:pt x="19395" y="3108"/>
                  </a:lnTo>
                  <a:lnTo>
                    <a:pt x="29837" y="13788"/>
                  </a:lnTo>
                  <a:lnTo>
                    <a:pt x="18110" y="6346"/>
                  </a:lnTo>
                  <a:lnTo>
                    <a:pt x="18110" y="10894"/>
                  </a:lnTo>
                  <a:lnTo>
                    <a:pt x="15907" y="13097"/>
                  </a:lnTo>
                  <a:lnTo>
                    <a:pt x="21372" y="17776"/>
                  </a:lnTo>
                  <a:lnTo>
                    <a:pt x="14288" y="14835"/>
                  </a:lnTo>
                  <a:lnTo>
                    <a:pt x="12883" y="17776"/>
                  </a:lnTo>
                  <a:lnTo>
                    <a:pt x="14752" y="21098"/>
                  </a:lnTo>
                  <a:lnTo>
                    <a:pt x="8823" y="21098"/>
                  </a:lnTo>
                  <a:lnTo>
                    <a:pt x="4477" y="23122"/>
                  </a:lnTo>
                  <a:lnTo>
                    <a:pt x="3477" y="25099"/>
                  </a:lnTo>
                  <a:lnTo>
                    <a:pt x="0" y="33957"/>
                  </a:lnTo>
                  <a:lnTo>
                    <a:pt x="65485" y="33957"/>
                  </a:lnTo>
                  <a:lnTo>
                    <a:pt x="42029" y="13430"/>
                  </a:lnTo>
                  <a:lnTo>
                    <a:pt x="36921" y="10656"/>
                  </a:lnTo>
                  <a:lnTo>
                    <a:pt x="29492" y="4846"/>
                  </a:lnTo>
                  <a:lnTo>
                    <a:pt x="2043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1350307" y="2172375"/>
              <a:ext cx="1861951" cy="1697575"/>
            </a:xfrm>
            <a:custGeom>
              <a:avLst/>
              <a:gdLst/>
              <a:ahLst/>
              <a:cxnLst/>
              <a:rect l="l" t="t" r="r" b="b"/>
              <a:pathLst>
                <a:path w="25362" h="23123" extrusionOk="0">
                  <a:moveTo>
                    <a:pt x="15955" y="0"/>
                  </a:moveTo>
                  <a:lnTo>
                    <a:pt x="6788" y="12276"/>
                  </a:lnTo>
                  <a:lnTo>
                    <a:pt x="3073" y="16978"/>
                  </a:lnTo>
                  <a:lnTo>
                    <a:pt x="1" y="23122"/>
                  </a:lnTo>
                  <a:lnTo>
                    <a:pt x="4347" y="21098"/>
                  </a:lnTo>
                  <a:lnTo>
                    <a:pt x="10276" y="21098"/>
                  </a:lnTo>
                  <a:lnTo>
                    <a:pt x="8407" y="17776"/>
                  </a:lnTo>
                  <a:lnTo>
                    <a:pt x="9812" y="14835"/>
                  </a:lnTo>
                  <a:lnTo>
                    <a:pt x="16896" y="17776"/>
                  </a:lnTo>
                  <a:lnTo>
                    <a:pt x="11431" y="13097"/>
                  </a:lnTo>
                  <a:lnTo>
                    <a:pt x="13634" y="10894"/>
                  </a:lnTo>
                  <a:lnTo>
                    <a:pt x="13634" y="6346"/>
                  </a:lnTo>
                  <a:lnTo>
                    <a:pt x="25361" y="13788"/>
                  </a:lnTo>
                  <a:lnTo>
                    <a:pt x="14919" y="3108"/>
                  </a:lnTo>
                  <a:lnTo>
                    <a:pt x="15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510363" y="3073546"/>
              <a:ext cx="2168679" cy="1601401"/>
            </a:xfrm>
            <a:custGeom>
              <a:avLst/>
              <a:gdLst/>
              <a:ahLst/>
              <a:cxnLst/>
              <a:rect l="l" t="t" r="r" b="b"/>
              <a:pathLst>
                <a:path w="29540" h="21813" extrusionOk="0">
                  <a:moveTo>
                    <a:pt x="8882" y="1"/>
                  </a:moveTo>
                  <a:lnTo>
                    <a:pt x="7191" y="2251"/>
                  </a:lnTo>
                  <a:lnTo>
                    <a:pt x="5882" y="4703"/>
                  </a:lnTo>
                  <a:lnTo>
                    <a:pt x="5882" y="7585"/>
                  </a:lnTo>
                  <a:cubicBezTo>
                    <a:pt x="5882" y="7811"/>
                    <a:pt x="3096" y="10835"/>
                    <a:pt x="3096" y="10835"/>
                  </a:cubicBezTo>
                  <a:lnTo>
                    <a:pt x="0" y="21813"/>
                  </a:lnTo>
                  <a:lnTo>
                    <a:pt x="29539" y="21753"/>
                  </a:lnTo>
                  <a:lnTo>
                    <a:pt x="8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510363" y="3073546"/>
              <a:ext cx="3131076" cy="1601401"/>
            </a:xfrm>
            <a:custGeom>
              <a:avLst/>
              <a:gdLst/>
              <a:ahLst/>
              <a:cxnLst/>
              <a:rect l="l" t="t" r="r" b="b"/>
              <a:pathLst>
                <a:path w="42649" h="21813" extrusionOk="0">
                  <a:moveTo>
                    <a:pt x="8894" y="1"/>
                  </a:moveTo>
                  <a:lnTo>
                    <a:pt x="11847" y="3799"/>
                  </a:lnTo>
                  <a:lnTo>
                    <a:pt x="8120" y="2013"/>
                  </a:lnTo>
                  <a:lnTo>
                    <a:pt x="7822" y="5108"/>
                  </a:lnTo>
                  <a:lnTo>
                    <a:pt x="6894" y="6489"/>
                  </a:lnTo>
                  <a:lnTo>
                    <a:pt x="15181" y="11776"/>
                  </a:lnTo>
                  <a:lnTo>
                    <a:pt x="6263" y="7906"/>
                  </a:lnTo>
                  <a:lnTo>
                    <a:pt x="6263" y="10835"/>
                  </a:lnTo>
                  <a:lnTo>
                    <a:pt x="5798" y="12859"/>
                  </a:lnTo>
                  <a:lnTo>
                    <a:pt x="9215" y="15467"/>
                  </a:lnTo>
                  <a:lnTo>
                    <a:pt x="2322" y="13621"/>
                  </a:lnTo>
                  <a:lnTo>
                    <a:pt x="0" y="21813"/>
                  </a:lnTo>
                  <a:lnTo>
                    <a:pt x="0" y="21813"/>
                  </a:lnTo>
                  <a:lnTo>
                    <a:pt x="42648" y="21729"/>
                  </a:lnTo>
                  <a:lnTo>
                    <a:pt x="29016" y="13240"/>
                  </a:lnTo>
                  <a:lnTo>
                    <a:pt x="23384" y="8049"/>
                  </a:lnTo>
                  <a:lnTo>
                    <a:pt x="21062" y="7585"/>
                  </a:lnTo>
                  <a:lnTo>
                    <a:pt x="15788" y="3560"/>
                  </a:lnTo>
                  <a:lnTo>
                    <a:pt x="14478" y="3560"/>
                  </a:lnTo>
                  <a:lnTo>
                    <a:pt x="889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3" name="Google Shape;843;p42"/>
          <p:cNvSpPr/>
          <p:nvPr/>
        </p:nvSpPr>
        <p:spPr>
          <a:xfrm flipH="1">
            <a:off x="7618295" y="4064275"/>
            <a:ext cx="173706" cy="541662"/>
          </a:xfrm>
          <a:custGeom>
            <a:avLst/>
            <a:gdLst/>
            <a:ahLst/>
            <a:cxnLst/>
            <a:rect l="l" t="t" r="r" b="b"/>
            <a:pathLst>
              <a:path w="3120" h="9729" extrusionOk="0">
                <a:moveTo>
                  <a:pt x="2858" y="9728"/>
                </a:moveTo>
                <a:lnTo>
                  <a:pt x="2381" y="8704"/>
                </a:lnTo>
                <a:lnTo>
                  <a:pt x="3120" y="8931"/>
                </a:lnTo>
                <a:lnTo>
                  <a:pt x="2191" y="5942"/>
                </a:lnTo>
                <a:lnTo>
                  <a:pt x="2786" y="6383"/>
                </a:lnTo>
                <a:lnTo>
                  <a:pt x="1953" y="2537"/>
                </a:lnTo>
                <a:lnTo>
                  <a:pt x="2631" y="3180"/>
                </a:lnTo>
                <a:lnTo>
                  <a:pt x="1596" y="1"/>
                </a:lnTo>
                <a:lnTo>
                  <a:pt x="1536" y="1"/>
                </a:lnTo>
                <a:lnTo>
                  <a:pt x="488" y="3180"/>
                </a:lnTo>
                <a:lnTo>
                  <a:pt x="1167" y="2537"/>
                </a:lnTo>
                <a:lnTo>
                  <a:pt x="345" y="6383"/>
                </a:lnTo>
                <a:lnTo>
                  <a:pt x="941" y="5942"/>
                </a:lnTo>
                <a:lnTo>
                  <a:pt x="0" y="8931"/>
                </a:lnTo>
                <a:lnTo>
                  <a:pt x="738" y="8704"/>
                </a:lnTo>
                <a:lnTo>
                  <a:pt x="262" y="9728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2"/>
          <p:cNvSpPr/>
          <p:nvPr/>
        </p:nvSpPr>
        <p:spPr>
          <a:xfrm flipH="1">
            <a:off x="5451581" y="3532448"/>
            <a:ext cx="311613" cy="970527"/>
          </a:xfrm>
          <a:custGeom>
            <a:avLst/>
            <a:gdLst/>
            <a:ahLst/>
            <a:cxnLst/>
            <a:rect l="l" t="t" r="r" b="b"/>
            <a:pathLst>
              <a:path w="5597" h="17432" extrusionOk="0">
                <a:moveTo>
                  <a:pt x="2739" y="1"/>
                </a:moveTo>
                <a:lnTo>
                  <a:pt x="870" y="5704"/>
                </a:lnTo>
                <a:lnTo>
                  <a:pt x="870" y="5704"/>
                </a:lnTo>
                <a:lnTo>
                  <a:pt x="2108" y="4537"/>
                </a:lnTo>
                <a:lnTo>
                  <a:pt x="608" y="11442"/>
                </a:lnTo>
                <a:lnTo>
                  <a:pt x="608" y="11442"/>
                </a:lnTo>
                <a:lnTo>
                  <a:pt x="1668" y="10645"/>
                </a:lnTo>
                <a:lnTo>
                  <a:pt x="1" y="15991"/>
                </a:lnTo>
                <a:lnTo>
                  <a:pt x="1334" y="15586"/>
                </a:lnTo>
                <a:lnTo>
                  <a:pt x="477" y="17431"/>
                </a:lnTo>
                <a:lnTo>
                  <a:pt x="5133" y="17431"/>
                </a:lnTo>
                <a:lnTo>
                  <a:pt x="4251" y="15586"/>
                </a:lnTo>
                <a:lnTo>
                  <a:pt x="5597" y="15991"/>
                </a:lnTo>
                <a:lnTo>
                  <a:pt x="5597" y="15991"/>
                </a:lnTo>
                <a:lnTo>
                  <a:pt x="3930" y="10645"/>
                </a:lnTo>
                <a:lnTo>
                  <a:pt x="5002" y="11442"/>
                </a:lnTo>
                <a:lnTo>
                  <a:pt x="3478" y="4537"/>
                </a:lnTo>
                <a:lnTo>
                  <a:pt x="4728" y="5704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2"/>
          <p:cNvSpPr/>
          <p:nvPr/>
        </p:nvSpPr>
        <p:spPr>
          <a:xfrm flipH="1">
            <a:off x="63" y="3245574"/>
            <a:ext cx="9143878" cy="1897831"/>
          </a:xfrm>
          <a:custGeom>
            <a:avLst/>
            <a:gdLst/>
            <a:ahLst/>
            <a:cxnLst/>
            <a:rect l="l" t="t" r="r" b="b"/>
            <a:pathLst>
              <a:path w="133351" h="37828" extrusionOk="0">
                <a:moveTo>
                  <a:pt x="118682" y="1"/>
                </a:moveTo>
                <a:lnTo>
                  <a:pt x="96810" y="16634"/>
                </a:lnTo>
                <a:lnTo>
                  <a:pt x="63425" y="22027"/>
                </a:lnTo>
                <a:lnTo>
                  <a:pt x="0" y="25921"/>
                </a:lnTo>
                <a:lnTo>
                  <a:pt x="0" y="37827"/>
                </a:lnTo>
                <a:lnTo>
                  <a:pt x="133350" y="37827"/>
                </a:lnTo>
                <a:lnTo>
                  <a:pt x="133350" y="7669"/>
                </a:lnTo>
                <a:lnTo>
                  <a:pt x="124421" y="2192"/>
                </a:lnTo>
                <a:lnTo>
                  <a:pt x="1186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6" name="Google Shape;846;p42"/>
          <p:cNvGrpSpPr/>
          <p:nvPr/>
        </p:nvGrpSpPr>
        <p:grpSpPr>
          <a:xfrm rot="8278062">
            <a:off x="7154462" y="2371495"/>
            <a:ext cx="1913920" cy="1813885"/>
            <a:chOff x="3283125" y="4024125"/>
            <a:chExt cx="988250" cy="936597"/>
          </a:xfrm>
        </p:grpSpPr>
        <p:sp>
          <p:nvSpPr>
            <p:cNvPr id="847" name="Google Shape;847;p42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3347045" y="4623723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3394670" y="4505573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3466420" y="4580573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42"/>
          <p:cNvGrpSpPr/>
          <p:nvPr/>
        </p:nvGrpSpPr>
        <p:grpSpPr>
          <a:xfrm rot="8278062">
            <a:off x="3496950" y="3000032"/>
            <a:ext cx="1913920" cy="1813885"/>
            <a:chOff x="3283125" y="4024125"/>
            <a:chExt cx="988250" cy="936597"/>
          </a:xfrm>
        </p:grpSpPr>
        <p:sp>
          <p:nvSpPr>
            <p:cNvPr id="866" name="Google Shape;866;p42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3347045" y="4623723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3394670" y="4505573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3466420" y="4580573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/>
          <p:nvPr/>
        </p:nvSpPr>
        <p:spPr>
          <a:xfrm>
            <a:off x="-38900" y="4039941"/>
            <a:ext cx="9183037" cy="1112400"/>
          </a:xfrm>
          <a:custGeom>
            <a:avLst/>
            <a:gdLst/>
            <a:ahLst/>
            <a:cxnLst/>
            <a:rect l="l" t="t" r="r" b="b"/>
            <a:pathLst>
              <a:path w="118932" h="14407" extrusionOk="0">
                <a:moveTo>
                  <a:pt x="274" y="0"/>
                </a:moveTo>
                <a:lnTo>
                  <a:pt x="0" y="14407"/>
                </a:lnTo>
                <a:lnTo>
                  <a:pt x="118932" y="14407"/>
                </a:lnTo>
                <a:lnTo>
                  <a:pt x="118932" y="6239"/>
                </a:lnTo>
                <a:lnTo>
                  <a:pt x="58877" y="4299"/>
                </a:lnTo>
                <a:lnTo>
                  <a:pt x="38481" y="1131"/>
                </a:lnTo>
                <a:lnTo>
                  <a:pt x="262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8"/>
          <p:cNvSpPr/>
          <p:nvPr/>
        </p:nvSpPr>
        <p:spPr>
          <a:xfrm>
            <a:off x="8644100" y="3522275"/>
            <a:ext cx="370623" cy="115372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8"/>
          <p:cNvSpPr/>
          <p:nvPr/>
        </p:nvSpPr>
        <p:spPr>
          <a:xfrm>
            <a:off x="88825" y="3369773"/>
            <a:ext cx="253824" cy="789841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8"/>
          <p:cNvSpPr/>
          <p:nvPr/>
        </p:nvSpPr>
        <p:spPr>
          <a:xfrm>
            <a:off x="445513" y="3545096"/>
            <a:ext cx="171295" cy="533078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8"/>
          <p:cNvSpPr txBox="1">
            <a:spLocks noGrp="1"/>
          </p:cNvSpPr>
          <p:nvPr>
            <p:ph type="title"/>
          </p:nvPr>
        </p:nvSpPr>
        <p:spPr>
          <a:xfrm>
            <a:off x="1783507" y="1697094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ubTitle" idx="1"/>
          </p:nvPr>
        </p:nvSpPr>
        <p:spPr>
          <a:xfrm>
            <a:off x="1783500" y="1981228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title" idx="2"/>
          </p:nvPr>
        </p:nvSpPr>
        <p:spPr>
          <a:xfrm>
            <a:off x="5358427" y="1697094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ubTitle" idx="3"/>
          </p:nvPr>
        </p:nvSpPr>
        <p:spPr>
          <a:xfrm>
            <a:off x="5358424" y="1981228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 idx="4"/>
          </p:nvPr>
        </p:nvSpPr>
        <p:spPr>
          <a:xfrm>
            <a:off x="1014085" y="1656722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title" idx="5"/>
          </p:nvPr>
        </p:nvSpPr>
        <p:spPr>
          <a:xfrm>
            <a:off x="4592310" y="1656722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title" idx="6"/>
          </p:nvPr>
        </p:nvSpPr>
        <p:spPr>
          <a:xfrm>
            <a:off x="1783507" y="2752966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ubTitle" idx="7"/>
          </p:nvPr>
        </p:nvSpPr>
        <p:spPr>
          <a:xfrm>
            <a:off x="1783500" y="3029701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title" idx="8"/>
          </p:nvPr>
        </p:nvSpPr>
        <p:spPr>
          <a:xfrm>
            <a:off x="1014085" y="2708647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title" idx="9"/>
          </p:nvPr>
        </p:nvSpPr>
        <p:spPr>
          <a:xfrm>
            <a:off x="5358427" y="2752966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ubTitle" idx="13"/>
          </p:nvPr>
        </p:nvSpPr>
        <p:spPr>
          <a:xfrm>
            <a:off x="5358424" y="3029701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title" idx="14"/>
          </p:nvPr>
        </p:nvSpPr>
        <p:spPr>
          <a:xfrm>
            <a:off x="4592310" y="2708647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title" idx="15"/>
          </p:nvPr>
        </p:nvSpPr>
        <p:spPr>
          <a:xfrm>
            <a:off x="1783507" y="3808837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ubTitle" idx="16"/>
          </p:nvPr>
        </p:nvSpPr>
        <p:spPr>
          <a:xfrm>
            <a:off x="1783500" y="4078174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title" idx="17"/>
          </p:nvPr>
        </p:nvSpPr>
        <p:spPr>
          <a:xfrm>
            <a:off x="1014085" y="3750411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title" idx="18"/>
          </p:nvPr>
        </p:nvSpPr>
        <p:spPr>
          <a:xfrm>
            <a:off x="5358427" y="3808837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ubTitle" idx="19"/>
          </p:nvPr>
        </p:nvSpPr>
        <p:spPr>
          <a:xfrm>
            <a:off x="5358424" y="4078174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title" idx="20"/>
          </p:nvPr>
        </p:nvSpPr>
        <p:spPr>
          <a:xfrm>
            <a:off x="4592310" y="3750411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title" idx="21"/>
          </p:nvPr>
        </p:nvSpPr>
        <p:spPr>
          <a:xfrm>
            <a:off x="713100" y="484680"/>
            <a:ext cx="4407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/>
          <p:nvPr/>
        </p:nvSpPr>
        <p:spPr>
          <a:xfrm>
            <a:off x="7453298" y="375826"/>
            <a:ext cx="1069787" cy="247903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8"/>
          <p:cNvGrpSpPr/>
          <p:nvPr/>
        </p:nvGrpSpPr>
        <p:grpSpPr>
          <a:xfrm>
            <a:off x="6894768" y="53029"/>
            <a:ext cx="2391647" cy="1726548"/>
            <a:chOff x="3036467" y="4098250"/>
            <a:chExt cx="1234908" cy="891489"/>
          </a:xfrm>
        </p:grpSpPr>
        <p:sp>
          <p:nvSpPr>
            <p:cNvPr id="38" name="Google Shape;38;p28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8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8"/>
            <p:cNvSpPr/>
            <p:nvPr/>
          </p:nvSpPr>
          <p:spPr>
            <a:xfrm>
              <a:off x="3036467" y="4968264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>
              <a:off x="3380466" y="4551294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8"/>
            <p:cNvSpPr/>
            <p:nvPr/>
          </p:nvSpPr>
          <p:spPr>
            <a:xfrm>
              <a:off x="3452216" y="4626294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8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8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8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8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8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8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55;p28"/>
          <p:cNvGrpSpPr/>
          <p:nvPr/>
        </p:nvGrpSpPr>
        <p:grpSpPr>
          <a:xfrm>
            <a:off x="4723068" y="9356"/>
            <a:ext cx="2391647" cy="1195020"/>
            <a:chOff x="3036467" y="4372700"/>
            <a:chExt cx="1234908" cy="617039"/>
          </a:xfrm>
        </p:grpSpPr>
        <p:sp>
          <p:nvSpPr>
            <p:cNvPr id="56" name="Google Shape;56;p28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8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8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8"/>
            <p:cNvSpPr/>
            <p:nvPr/>
          </p:nvSpPr>
          <p:spPr>
            <a:xfrm>
              <a:off x="3036467" y="4968264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8"/>
            <p:cNvSpPr/>
            <p:nvPr/>
          </p:nvSpPr>
          <p:spPr>
            <a:xfrm>
              <a:off x="3380466" y="4551294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8"/>
            <p:cNvSpPr/>
            <p:nvPr/>
          </p:nvSpPr>
          <p:spPr>
            <a:xfrm>
              <a:off x="3452216" y="4626294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8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8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8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8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8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8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8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/>
          <p:nvPr/>
        </p:nvSpPr>
        <p:spPr>
          <a:xfrm>
            <a:off x="88900" y="2638994"/>
            <a:ext cx="410830" cy="1278889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9"/>
          <p:cNvSpPr/>
          <p:nvPr/>
        </p:nvSpPr>
        <p:spPr>
          <a:xfrm flipH="1">
            <a:off x="4843981" y="3849046"/>
            <a:ext cx="231914" cy="724546"/>
          </a:xfrm>
          <a:custGeom>
            <a:avLst/>
            <a:gdLst/>
            <a:ahLst/>
            <a:cxnLst/>
            <a:rect l="l" t="t" r="r" b="b"/>
            <a:pathLst>
              <a:path w="4894" h="15289" extrusionOk="0">
                <a:moveTo>
                  <a:pt x="2393" y="1"/>
                </a:moveTo>
                <a:lnTo>
                  <a:pt x="762" y="5002"/>
                </a:lnTo>
                <a:lnTo>
                  <a:pt x="1846" y="3990"/>
                </a:lnTo>
                <a:lnTo>
                  <a:pt x="1846" y="3990"/>
                </a:lnTo>
                <a:lnTo>
                  <a:pt x="524" y="10038"/>
                </a:lnTo>
                <a:lnTo>
                  <a:pt x="1453" y="9335"/>
                </a:lnTo>
                <a:lnTo>
                  <a:pt x="0" y="14026"/>
                </a:lnTo>
                <a:lnTo>
                  <a:pt x="1179" y="13669"/>
                </a:lnTo>
                <a:lnTo>
                  <a:pt x="1179" y="13669"/>
                </a:lnTo>
                <a:lnTo>
                  <a:pt x="405" y="15289"/>
                </a:lnTo>
                <a:lnTo>
                  <a:pt x="4489" y="15289"/>
                </a:lnTo>
                <a:lnTo>
                  <a:pt x="3739" y="13669"/>
                </a:lnTo>
                <a:lnTo>
                  <a:pt x="4894" y="14026"/>
                </a:lnTo>
                <a:lnTo>
                  <a:pt x="3441" y="9335"/>
                </a:lnTo>
                <a:lnTo>
                  <a:pt x="4370" y="10038"/>
                </a:lnTo>
                <a:lnTo>
                  <a:pt x="3048" y="3990"/>
                </a:lnTo>
                <a:lnTo>
                  <a:pt x="3048" y="3990"/>
                </a:lnTo>
                <a:lnTo>
                  <a:pt x="4132" y="5002"/>
                </a:lnTo>
                <a:lnTo>
                  <a:pt x="250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9"/>
          <p:cNvSpPr/>
          <p:nvPr/>
        </p:nvSpPr>
        <p:spPr>
          <a:xfrm flipH="1">
            <a:off x="4988995" y="3533675"/>
            <a:ext cx="334034" cy="1039926"/>
          </a:xfrm>
          <a:custGeom>
            <a:avLst/>
            <a:gdLst/>
            <a:ahLst/>
            <a:cxnLst/>
            <a:rect l="l" t="t" r="r" b="b"/>
            <a:pathLst>
              <a:path w="7049" h="21944" extrusionOk="0">
                <a:moveTo>
                  <a:pt x="3453" y="0"/>
                </a:moveTo>
                <a:lnTo>
                  <a:pt x="1096" y="7180"/>
                </a:lnTo>
                <a:lnTo>
                  <a:pt x="1096" y="7180"/>
                </a:lnTo>
                <a:lnTo>
                  <a:pt x="2655" y="5739"/>
                </a:lnTo>
                <a:lnTo>
                  <a:pt x="762" y="14395"/>
                </a:lnTo>
                <a:lnTo>
                  <a:pt x="2108" y="13407"/>
                </a:lnTo>
                <a:lnTo>
                  <a:pt x="2108" y="13407"/>
                </a:lnTo>
                <a:lnTo>
                  <a:pt x="0" y="20122"/>
                </a:lnTo>
                <a:lnTo>
                  <a:pt x="0" y="20122"/>
                </a:lnTo>
                <a:lnTo>
                  <a:pt x="1691" y="19622"/>
                </a:lnTo>
                <a:lnTo>
                  <a:pt x="584" y="21944"/>
                </a:lnTo>
                <a:lnTo>
                  <a:pt x="6453" y="21944"/>
                </a:lnTo>
                <a:lnTo>
                  <a:pt x="5358" y="19622"/>
                </a:lnTo>
                <a:lnTo>
                  <a:pt x="7049" y="20122"/>
                </a:lnTo>
                <a:lnTo>
                  <a:pt x="7049" y="20122"/>
                </a:lnTo>
                <a:lnTo>
                  <a:pt x="4941" y="13407"/>
                </a:lnTo>
                <a:lnTo>
                  <a:pt x="4941" y="13407"/>
                </a:lnTo>
                <a:lnTo>
                  <a:pt x="6287" y="14395"/>
                </a:lnTo>
                <a:lnTo>
                  <a:pt x="4394" y="5739"/>
                </a:lnTo>
                <a:lnTo>
                  <a:pt x="5941" y="7180"/>
                </a:lnTo>
                <a:lnTo>
                  <a:pt x="5941" y="7180"/>
                </a:lnTo>
                <a:lnTo>
                  <a:pt x="3596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9"/>
          <p:cNvSpPr/>
          <p:nvPr/>
        </p:nvSpPr>
        <p:spPr>
          <a:xfrm flipH="1">
            <a:off x="8408109" y="3736277"/>
            <a:ext cx="271137" cy="842585"/>
          </a:xfrm>
          <a:custGeom>
            <a:avLst/>
            <a:gdLst/>
            <a:ahLst/>
            <a:cxnLst/>
            <a:rect l="l" t="t" r="r" b="b"/>
            <a:pathLst>
              <a:path w="4870" h="15134" extrusionOk="0">
                <a:moveTo>
                  <a:pt x="2381" y="0"/>
                </a:moveTo>
                <a:lnTo>
                  <a:pt x="762" y="4942"/>
                </a:lnTo>
                <a:lnTo>
                  <a:pt x="762" y="4942"/>
                </a:lnTo>
                <a:lnTo>
                  <a:pt x="1834" y="3941"/>
                </a:lnTo>
                <a:lnTo>
                  <a:pt x="1834" y="3941"/>
                </a:lnTo>
                <a:lnTo>
                  <a:pt x="536" y="9930"/>
                </a:lnTo>
                <a:lnTo>
                  <a:pt x="536" y="9930"/>
                </a:lnTo>
                <a:lnTo>
                  <a:pt x="1465" y="9228"/>
                </a:lnTo>
                <a:lnTo>
                  <a:pt x="0" y="13883"/>
                </a:lnTo>
                <a:lnTo>
                  <a:pt x="1179" y="13526"/>
                </a:lnTo>
                <a:lnTo>
                  <a:pt x="417" y="15133"/>
                </a:lnTo>
                <a:lnTo>
                  <a:pt x="4465" y="15133"/>
                </a:lnTo>
                <a:lnTo>
                  <a:pt x="3715" y="13526"/>
                </a:lnTo>
                <a:lnTo>
                  <a:pt x="3715" y="13526"/>
                </a:lnTo>
                <a:lnTo>
                  <a:pt x="4870" y="13883"/>
                </a:lnTo>
                <a:lnTo>
                  <a:pt x="3417" y="9228"/>
                </a:lnTo>
                <a:lnTo>
                  <a:pt x="3417" y="9228"/>
                </a:lnTo>
                <a:lnTo>
                  <a:pt x="4346" y="9930"/>
                </a:lnTo>
                <a:lnTo>
                  <a:pt x="4346" y="9930"/>
                </a:lnTo>
                <a:lnTo>
                  <a:pt x="3036" y="3941"/>
                </a:lnTo>
                <a:lnTo>
                  <a:pt x="3036" y="3941"/>
                </a:lnTo>
                <a:lnTo>
                  <a:pt x="4108" y="4942"/>
                </a:lnTo>
                <a:lnTo>
                  <a:pt x="2489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9"/>
          <p:cNvSpPr/>
          <p:nvPr/>
        </p:nvSpPr>
        <p:spPr>
          <a:xfrm flipH="1">
            <a:off x="8577139" y="3456570"/>
            <a:ext cx="360663" cy="1122297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29"/>
          <p:cNvGrpSpPr/>
          <p:nvPr/>
        </p:nvGrpSpPr>
        <p:grpSpPr>
          <a:xfrm flipH="1">
            <a:off x="4673779" y="2777017"/>
            <a:ext cx="4033335" cy="1897700"/>
            <a:chOff x="510363" y="2172375"/>
            <a:chExt cx="5318918" cy="2502572"/>
          </a:xfrm>
        </p:grpSpPr>
        <p:sp>
          <p:nvSpPr>
            <p:cNvPr id="76" name="Google Shape;76;p29"/>
            <p:cNvSpPr/>
            <p:nvPr/>
          </p:nvSpPr>
          <p:spPr>
            <a:xfrm>
              <a:off x="1021700" y="2172375"/>
              <a:ext cx="4807581" cy="2492953"/>
            </a:xfrm>
            <a:custGeom>
              <a:avLst/>
              <a:gdLst/>
              <a:ahLst/>
              <a:cxnLst/>
              <a:rect l="l" t="t" r="r" b="b"/>
              <a:pathLst>
                <a:path w="65485" h="33957" extrusionOk="0">
                  <a:moveTo>
                    <a:pt x="20431" y="0"/>
                  </a:moveTo>
                  <a:lnTo>
                    <a:pt x="19395" y="3108"/>
                  </a:lnTo>
                  <a:lnTo>
                    <a:pt x="29837" y="13788"/>
                  </a:lnTo>
                  <a:lnTo>
                    <a:pt x="18110" y="6346"/>
                  </a:lnTo>
                  <a:lnTo>
                    <a:pt x="18110" y="10894"/>
                  </a:lnTo>
                  <a:lnTo>
                    <a:pt x="15907" y="13097"/>
                  </a:lnTo>
                  <a:lnTo>
                    <a:pt x="21372" y="17776"/>
                  </a:lnTo>
                  <a:lnTo>
                    <a:pt x="14288" y="14835"/>
                  </a:lnTo>
                  <a:lnTo>
                    <a:pt x="12883" y="17776"/>
                  </a:lnTo>
                  <a:lnTo>
                    <a:pt x="14752" y="21098"/>
                  </a:lnTo>
                  <a:lnTo>
                    <a:pt x="8823" y="21098"/>
                  </a:lnTo>
                  <a:lnTo>
                    <a:pt x="4477" y="23122"/>
                  </a:lnTo>
                  <a:lnTo>
                    <a:pt x="3477" y="25099"/>
                  </a:lnTo>
                  <a:lnTo>
                    <a:pt x="0" y="33957"/>
                  </a:lnTo>
                  <a:lnTo>
                    <a:pt x="65485" y="33957"/>
                  </a:lnTo>
                  <a:lnTo>
                    <a:pt x="42029" y="13430"/>
                  </a:lnTo>
                  <a:lnTo>
                    <a:pt x="36921" y="10656"/>
                  </a:lnTo>
                  <a:lnTo>
                    <a:pt x="29492" y="4846"/>
                  </a:lnTo>
                  <a:lnTo>
                    <a:pt x="2043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9"/>
            <p:cNvSpPr/>
            <p:nvPr/>
          </p:nvSpPr>
          <p:spPr>
            <a:xfrm>
              <a:off x="1350307" y="2172375"/>
              <a:ext cx="1861951" cy="1697575"/>
            </a:xfrm>
            <a:custGeom>
              <a:avLst/>
              <a:gdLst/>
              <a:ahLst/>
              <a:cxnLst/>
              <a:rect l="l" t="t" r="r" b="b"/>
              <a:pathLst>
                <a:path w="25362" h="23123" extrusionOk="0">
                  <a:moveTo>
                    <a:pt x="15955" y="0"/>
                  </a:moveTo>
                  <a:lnTo>
                    <a:pt x="6788" y="12276"/>
                  </a:lnTo>
                  <a:lnTo>
                    <a:pt x="3073" y="16978"/>
                  </a:lnTo>
                  <a:lnTo>
                    <a:pt x="1" y="23122"/>
                  </a:lnTo>
                  <a:lnTo>
                    <a:pt x="4347" y="21098"/>
                  </a:lnTo>
                  <a:lnTo>
                    <a:pt x="10276" y="21098"/>
                  </a:lnTo>
                  <a:lnTo>
                    <a:pt x="8407" y="17776"/>
                  </a:lnTo>
                  <a:lnTo>
                    <a:pt x="9812" y="14835"/>
                  </a:lnTo>
                  <a:lnTo>
                    <a:pt x="16896" y="17776"/>
                  </a:lnTo>
                  <a:lnTo>
                    <a:pt x="11431" y="13097"/>
                  </a:lnTo>
                  <a:lnTo>
                    <a:pt x="13634" y="10894"/>
                  </a:lnTo>
                  <a:lnTo>
                    <a:pt x="13634" y="6346"/>
                  </a:lnTo>
                  <a:lnTo>
                    <a:pt x="25361" y="13788"/>
                  </a:lnTo>
                  <a:lnTo>
                    <a:pt x="14919" y="3108"/>
                  </a:lnTo>
                  <a:lnTo>
                    <a:pt x="15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9"/>
            <p:cNvSpPr/>
            <p:nvPr/>
          </p:nvSpPr>
          <p:spPr>
            <a:xfrm>
              <a:off x="510363" y="3073546"/>
              <a:ext cx="2168679" cy="1601401"/>
            </a:xfrm>
            <a:custGeom>
              <a:avLst/>
              <a:gdLst/>
              <a:ahLst/>
              <a:cxnLst/>
              <a:rect l="l" t="t" r="r" b="b"/>
              <a:pathLst>
                <a:path w="29540" h="21813" extrusionOk="0">
                  <a:moveTo>
                    <a:pt x="8882" y="1"/>
                  </a:moveTo>
                  <a:lnTo>
                    <a:pt x="7191" y="2251"/>
                  </a:lnTo>
                  <a:lnTo>
                    <a:pt x="5882" y="4703"/>
                  </a:lnTo>
                  <a:lnTo>
                    <a:pt x="5882" y="7585"/>
                  </a:lnTo>
                  <a:cubicBezTo>
                    <a:pt x="5882" y="7811"/>
                    <a:pt x="3096" y="10835"/>
                    <a:pt x="3096" y="10835"/>
                  </a:cubicBezTo>
                  <a:lnTo>
                    <a:pt x="0" y="21813"/>
                  </a:lnTo>
                  <a:lnTo>
                    <a:pt x="29539" y="21753"/>
                  </a:lnTo>
                  <a:lnTo>
                    <a:pt x="8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9"/>
            <p:cNvSpPr/>
            <p:nvPr/>
          </p:nvSpPr>
          <p:spPr>
            <a:xfrm>
              <a:off x="510363" y="3073546"/>
              <a:ext cx="3131076" cy="1601401"/>
            </a:xfrm>
            <a:custGeom>
              <a:avLst/>
              <a:gdLst/>
              <a:ahLst/>
              <a:cxnLst/>
              <a:rect l="l" t="t" r="r" b="b"/>
              <a:pathLst>
                <a:path w="42649" h="21813" extrusionOk="0">
                  <a:moveTo>
                    <a:pt x="8894" y="1"/>
                  </a:moveTo>
                  <a:lnTo>
                    <a:pt x="11847" y="3799"/>
                  </a:lnTo>
                  <a:lnTo>
                    <a:pt x="8120" y="2013"/>
                  </a:lnTo>
                  <a:lnTo>
                    <a:pt x="7822" y="5108"/>
                  </a:lnTo>
                  <a:lnTo>
                    <a:pt x="6894" y="6489"/>
                  </a:lnTo>
                  <a:lnTo>
                    <a:pt x="15181" y="11776"/>
                  </a:lnTo>
                  <a:lnTo>
                    <a:pt x="6263" y="7906"/>
                  </a:lnTo>
                  <a:lnTo>
                    <a:pt x="6263" y="10835"/>
                  </a:lnTo>
                  <a:lnTo>
                    <a:pt x="5798" y="12859"/>
                  </a:lnTo>
                  <a:lnTo>
                    <a:pt x="9215" y="15467"/>
                  </a:lnTo>
                  <a:lnTo>
                    <a:pt x="2322" y="13621"/>
                  </a:lnTo>
                  <a:lnTo>
                    <a:pt x="0" y="21813"/>
                  </a:lnTo>
                  <a:lnTo>
                    <a:pt x="0" y="21813"/>
                  </a:lnTo>
                  <a:lnTo>
                    <a:pt x="42648" y="21729"/>
                  </a:lnTo>
                  <a:lnTo>
                    <a:pt x="29016" y="13240"/>
                  </a:lnTo>
                  <a:lnTo>
                    <a:pt x="23384" y="8049"/>
                  </a:lnTo>
                  <a:lnTo>
                    <a:pt x="21062" y="7585"/>
                  </a:lnTo>
                  <a:lnTo>
                    <a:pt x="15788" y="3560"/>
                  </a:lnTo>
                  <a:lnTo>
                    <a:pt x="14478" y="3560"/>
                  </a:lnTo>
                  <a:lnTo>
                    <a:pt x="889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29"/>
          <p:cNvSpPr/>
          <p:nvPr/>
        </p:nvSpPr>
        <p:spPr>
          <a:xfrm flipH="1">
            <a:off x="7618295" y="4064275"/>
            <a:ext cx="173706" cy="541662"/>
          </a:xfrm>
          <a:custGeom>
            <a:avLst/>
            <a:gdLst/>
            <a:ahLst/>
            <a:cxnLst/>
            <a:rect l="l" t="t" r="r" b="b"/>
            <a:pathLst>
              <a:path w="3120" h="9729" extrusionOk="0">
                <a:moveTo>
                  <a:pt x="2858" y="9728"/>
                </a:moveTo>
                <a:lnTo>
                  <a:pt x="2381" y="8704"/>
                </a:lnTo>
                <a:lnTo>
                  <a:pt x="3120" y="8931"/>
                </a:lnTo>
                <a:lnTo>
                  <a:pt x="2191" y="5942"/>
                </a:lnTo>
                <a:lnTo>
                  <a:pt x="2786" y="6383"/>
                </a:lnTo>
                <a:lnTo>
                  <a:pt x="1953" y="2537"/>
                </a:lnTo>
                <a:lnTo>
                  <a:pt x="2631" y="3180"/>
                </a:lnTo>
                <a:lnTo>
                  <a:pt x="1596" y="1"/>
                </a:lnTo>
                <a:lnTo>
                  <a:pt x="1536" y="1"/>
                </a:lnTo>
                <a:lnTo>
                  <a:pt x="488" y="3180"/>
                </a:lnTo>
                <a:lnTo>
                  <a:pt x="1167" y="2537"/>
                </a:lnTo>
                <a:lnTo>
                  <a:pt x="345" y="6383"/>
                </a:lnTo>
                <a:lnTo>
                  <a:pt x="941" y="5942"/>
                </a:lnTo>
                <a:lnTo>
                  <a:pt x="0" y="8931"/>
                </a:lnTo>
                <a:lnTo>
                  <a:pt x="738" y="8704"/>
                </a:lnTo>
                <a:lnTo>
                  <a:pt x="262" y="9728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9"/>
          <p:cNvSpPr/>
          <p:nvPr/>
        </p:nvSpPr>
        <p:spPr>
          <a:xfrm flipH="1">
            <a:off x="5451581" y="3532448"/>
            <a:ext cx="311613" cy="970527"/>
          </a:xfrm>
          <a:custGeom>
            <a:avLst/>
            <a:gdLst/>
            <a:ahLst/>
            <a:cxnLst/>
            <a:rect l="l" t="t" r="r" b="b"/>
            <a:pathLst>
              <a:path w="5597" h="17432" extrusionOk="0">
                <a:moveTo>
                  <a:pt x="2739" y="1"/>
                </a:moveTo>
                <a:lnTo>
                  <a:pt x="870" y="5704"/>
                </a:lnTo>
                <a:lnTo>
                  <a:pt x="870" y="5704"/>
                </a:lnTo>
                <a:lnTo>
                  <a:pt x="2108" y="4537"/>
                </a:lnTo>
                <a:lnTo>
                  <a:pt x="608" y="11442"/>
                </a:lnTo>
                <a:lnTo>
                  <a:pt x="608" y="11442"/>
                </a:lnTo>
                <a:lnTo>
                  <a:pt x="1668" y="10645"/>
                </a:lnTo>
                <a:lnTo>
                  <a:pt x="1" y="15991"/>
                </a:lnTo>
                <a:lnTo>
                  <a:pt x="1334" y="15586"/>
                </a:lnTo>
                <a:lnTo>
                  <a:pt x="477" y="17431"/>
                </a:lnTo>
                <a:lnTo>
                  <a:pt x="5133" y="17431"/>
                </a:lnTo>
                <a:lnTo>
                  <a:pt x="4251" y="15586"/>
                </a:lnTo>
                <a:lnTo>
                  <a:pt x="5597" y="15991"/>
                </a:lnTo>
                <a:lnTo>
                  <a:pt x="5597" y="15991"/>
                </a:lnTo>
                <a:lnTo>
                  <a:pt x="3930" y="10645"/>
                </a:lnTo>
                <a:lnTo>
                  <a:pt x="5002" y="11442"/>
                </a:lnTo>
                <a:lnTo>
                  <a:pt x="3478" y="4537"/>
                </a:lnTo>
                <a:lnTo>
                  <a:pt x="4728" y="5704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9"/>
          <p:cNvSpPr/>
          <p:nvPr/>
        </p:nvSpPr>
        <p:spPr>
          <a:xfrm flipH="1">
            <a:off x="63" y="3245574"/>
            <a:ext cx="9143878" cy="1897831"/>
          </a:xfrm>
          <a:custGeom>
            <a:avLst/>
            <a:gdLst/>
            <a:ahLst/>
            <a:cxnLst/>
            <a:rect l="l" t="t" r="r" b="b"/>
            <a:pathLst>
              <a:path w="133351" h="37828" extrusionOk="0">
                <a:moveTo>
                  <a:pt x="118682" y="1"/>
                </a:moveTo>
                <a:lnTo>
                  <a:pt x="96810" y="16634"/>
                </a:lnTo>
                <a:lnTo>
                  <a:pt x="63425" y="22027"/>
                </a:lnTo>
                <a:lnTo>
                  <a:pt x="0" y="25921"/>
                </a:lnTo>
                <a:lnTo>
                  <a:pt x="0" y="37827"/>
                </a:lnTo>
                <a:lnTo>
                  <a:pt x="133350" y="37827"/>
                </a:lnTo>
                <a:lnTo>
                  <a:pt x="133350" y="7669"/>
                </a:lnTo>
                <a:lnTo>
                  <a:pt x="124421" y="2192"/>
                </a:lnTo>
                <a:lnTo>
                  <a:pt x="1186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29"/>
          <p:cNvGrpSpPr/>
          <p:nvPr/>
        </p:nvGrpSpPr>
        <p:grpSpPr>
          <a:xfrm rot="8278062">
            <a:off x="7154462" y="2371495"/>
            <a:ext cx="1913920" cy="1813885"/>
            <a:chOff x="3283125" y="4024125"/>
            <a:chExt cx="988250" cy="936597"/>
          </a:xfrm>
        </p:grpSpPr>
        <p:sp>
          <p:nvSpPr>
            <p:cNvPr id="84" name="Google Shape;84;p29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9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9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9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9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9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9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9"/>
            <p:cNvSpPr/>
            <p:nvPr/>
          </p:nvSpPr>
          <p:spPr>
            <a:xfrm>
              <a:off x="3347045" y="4623723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9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9"/>
            <p:cNvSpPr/>
            <p:nvPr/>
          </p:nvSpPr>
          <p:spPr>
            <a:xfrm>
              <a:off x="3394670" y="4505573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9"/>
            <p:cNvSpPr/>
            <p:nvPr/>
          </p:nvSpPr>
          <p:spPr>
            <a:xfrm>
              <a:off x="3466420" y="4580573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9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9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9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9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9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9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9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5068125" y="539400"/>
            <a:ext cx="33624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subTitle" idx="1"/>
          </p:nvPr>
        </p:nvSpPr>
        <p:spPr>
          <a:xfrm>
            <a:off x="5071475" y="1146900"/>
            <a:ext cx="2993100" cy="1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/>
          <p:nvPr/>
        </p:nvSpPr>
        <p:spPr>
          <a:xfrm>
            <a:off x="7485250" y="42845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9"/>
          <p:cNvGrpSpPr/>
          <p:nvPr/>
        </p:nvGrpSpPr>
        <p:grpSpPr>
          <a:xfrm rot="-4616465">
            <a:off x="-278639" y="69605"/>
            <a:ext cx="1913930" cy="1813895"/>
            <a:chOff x="3283125" y="4024125"/>
            <a:chExt cx="988250" cy="936597"/>
          </a:xfrm>
        </p:grpSpPr>
        <p:sp>
          <p:nvSpPr>
            <p:cNvPr id="106" name="Google Shape;106;p29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9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9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9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9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9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9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9"/>
            <p:cNvSpPr/>
            <p:nvPr/>
          </p:nvSpPr>
          <p:spPr>
            <a:xfrm>
              <a:off x="3347045" y="4623723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9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9"/>
            <p:cNvSpPr/>
            <p:nvPr/>
          </p:nvSpPr>
          <p:spPr>
            <a:xfrm>
              <a:off x="3394670" y="4505573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9"/>
            <p:cNvSpPr/>
            <p:nvPr/>
          </p:nvSpPr>
          <p:spPr>
            <a:xfrm>
              <a:off x="3466420" y="4580573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9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9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9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9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9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9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9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9"/>
          <p:cNvGrpSpPr/>
          <p:nvPr/>
        </p:nvGrpSpPr>
        <p:grpSpPr>
          <a:xfrm rot="-4616465">
            <a:off x="2139686" y="146455"/>
            <a:ext cx="1913930" cy="1813895"/>
            <a:chOff x="3283125" y="4024125"/>
            <a:chExt cx="988250" cy="936597"/>
          </a:xfrm>
        </p:grpSpPr>
        <p:sp>
          <p:nvSpPr>
            <p:cNvPr id="125" name="Google Shape;125;p29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9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9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9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9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9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9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9"/>
            <p:cNvSpPr/>
            <p:nvPr/>
          </p:nvSpPr>
          <p:spPr>
            <a:xfrm>
              <a:off x="3347045" y="4623723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9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9"/>
            <p:cNvSpPr/>
            <p:nvPr/>
          </p:nvSpPr>
          <p:spPr>
            <a:xfrm>
              <a:off x="3394670" y="4505573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9"/>
            <p:cNvSpPr/>
            <p:nvPr/>
          </p:nvSpPr>
          <p:spPr>
            <a:xfrm>
              <a:off x="3466420" y="4580573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9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9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9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9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9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9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9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29"/>
          <p:cNvGrpSpPr/>
          <p:nvPr/>
        </p:nvGrpSpPr>
        <p:grpSpPr>
          <a:xfrm rot="8278062">
            <a:off x="3496950" y="3000032"/>
            <a:ext cx="1913920" cy="1813885"/>
            <a:chOff x="3283125" y="4024125"/>
            <a:chExt cx="988250" cy="936597"/>
          </a:xfrm>
        </p:grpSpPr>
        <p:sp>
          <p:nvSpPr>
            <p:cNvPr id="144" name="Google Shape;144;p29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3347045" y="4623723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3394670" y="4505573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3466420" y="4580573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1357475" y="487775"/>
            <a:ext cx="64272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/>
          <p:nvPr/>
        </p:nvSpPr>
        <p:spPr>
          <a:xfrm flipH="1">
            <a:off x="63" y="4615200"/>
            <a:ext cx="9143878" cy="528268"/>
          </a:xfrm>
          <a:custGeom>
            <a:avLst/>
            <a:gdLst/>
            <a:ahLst/>
            <a:cxnLst/>
            <a:rect l="l" t="t" r="r" b="b"/>
            <a:pathLst>
              <a:path w="133351" h="37828" extrusionOk="0">
                <a:moveTo>
                  <a:pt x="118682" y="1"/>
                </a:moveTo>
                <a:lnTo>
                  <a:pt x="96810" y="16634"/>
                </a:lnTo>
                <a:lnTo>
                  <a:pt x="63425" y="22027"/>
                </a:lnTo>
                <a:lnTo>
                  <a:pt x="0" y="25921"/>
                </a:lnTo>
                <a:lnTo>
                  <a:pt x="0" y="37827"/>
                </a:lnTo>
                <a:lnTo>
                  <a:pt x="133350" y="37827"/>
                </a:lnTo>
                <a:lnTo>
                  <a:pt x="133350" y="7669"/>
                </a:lnTo>
                <a:lnTo>
                  <a:pt x="124421" y="2192"/>
                </a:lnTo>
                <a:lnTo>
                  <a:pt x="1186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0"/>
          <p:cNvSpPr/>
          <p:nvPr/>
        </p:nvSpPr>
        <p:spPr>
          <a:xfrm>
            <a:off x="7450125" y="44420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30"/>
          <p:cNvGrpSpPr/>
          <p:nvPr/>
        </p:nvGrpSpPr>
        <p:grpSpPr>
          <a:xfrm>
            <a:off x="81197" y="3990427"/>
            <a:ext cx="1056709" cy="1340946"/>
            <a:chOff x="1901725" y="5218925"/>
            <a:chExt cx="571225" cy="724875"/>
          </a:xfrm>
        </p:grpSpPr>
        <p:sp>
          <p:nvSpPr>
            <p:cNvPr id="167" name="Google Shape;167;p30"/>
            <p:cNvSpPr/>
            <p:nvPr/>
          </p:nvSpPr>
          <p:spPr>
            <a:xfrm>
              <a:off x="2391350" y="5556475"/>
              <a:ext cx="56575" cy="160150"/>
            </a:xfrm>
            <a:custGeom>
              <a:avLst/>
              <a:gdLst/>
              <a:ahLst/>
              <a:cxnLst/>
              <a:rect l="l" t="t" r="r" b="b"/>
              <a:pathLst>
                <a:path w="2263" h="6406" extrusionOk="0">
                  <a:moveTo>
                    <a:pt x="1834" y="0"/>
                  </a:moveTo>
                  <a:cubicBezTo>
                    <a:pt x="1180" y="929"/>
                    <a:pt x="501" y="1917"/>
                    <a:pt x="251" y="3036"/>
                  </a:cubicBezTo>
                  <a:cubicBezTo>
                    <a:pt x="1" y="4144"/>
                    <a:pt x="72" y="5275"/>
                    <a:pt x="84" y="6406"/>
                  </a:cubicBezTo>
                  <a:cubicBezTo>
                    <a:pt x="1489" y="6001"/>
                    <a:pt x="1930" y="4691"/>
                    <a:pt x="2108" y="3382"/>
                  </a:cubicBezTo>
                  <a:cubicBezTo>
                    <a:pt x="2263" y="2262"/>
                    <a:pt x="2096" y="1107"/>
                    <a:pt x="1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0"/>
            <p:cNvSpPr/>
            <p:nvPr/>
          </p:nvSpPr>
          <p:spPr>
            <a:xfrm>
              <a:off x="1901725" y="5218925"/>
              <a:ext cx="85450" cy="223950"/>
            </a:xfrm>
            <a:custGeom>
              <a:avLst/>
              <a:gdLst/>
              <a:ahLst/>
              <a:cxnLst/>
              <a:rect l="l" t="t" r="r" b="b"/>
              <a:pathLst>
                <a:path w="3418" h="8958" extrusionOk="0">
                  <a:moveTo>
                    <a:pt x="0" y="1"/>
                  </a:moveTo>
                  <a:cubicBezTo>
                    <a:pt x="0" y="2"/>
                    <a:pt x="0" y="4"/>
                    <a:pt x="1" y="6"/>
                  </a:cubicBezTo>
                  <a:lnTo>
                    <a:pt x="1" y="6"/>
                  </a:lnTo>
                  <a:cubicBezTo>
                    <a:pt x="0" y="4"/>
                    <a:pt x="0" y="2"/>
                    <a:pt x="0" y="1"/>
                  </a:cubicBezTo>
                  <a:close/>
                  <a:moveTo>
                    <a:pt x="1" y="6"/>
                  </a:moveTo>
                  <a:cubicBezTo>
                    <a:pt x="190" y="1707"/>
                    <a:pt x="108" y="3455"/>
                    <a:pt x="429" y="5132"/>
                  </a:cubicBezTo>
                  <a:cubicBezTo>
                    <a:pt x="655" y="6275"/>
                    <a:pt x="1084" y="7442"/>
                    <a:pt x="1869" y="8335"/>
                  </a:cubicBezTo>
                  <a:cubicBezTo>
                    <a:pt x="2228" y="8761"/>
                    <a:pt x="2523" y="8958"/>
                    <a:pt x="2754" y="8958"/>
                  </a:cubicBezTo>
                  <a:cubicBezTo>
                    <a:pt x="3097" y="8958"/>
                    <a:pt x="3296" y="8521"/>
                    <a:pt x="3346" y="7751"/>
                  </a:cubicBezTo>
                  <a:cubicBezTo>
                    <a:pt x="3417" y="6763"/>
                    <a:pt x="3334" y="5775"/>
                    <a:pt x="3084" y="4823"/>
                  </a:cubicBezTo>
                  <a:cubicBezTo>
                    <a:pt x="2846" y="3870"/>
                    <a:pt x="2441" y="2941"/>
                    <a:pt x="1905" y="2108"/>
                  </a:cubicBezTo>
                  <a:cubicBezTo>
                    <a:pt x="1619" y="1691"/>
                    <a:pt x="1322" y="1298"/>
                    <a:pt x="976" y="917"/>
                  </a:cubicBezTo>
                  <a:cubicBezTo>
                    <a:pt x="823" y="741"/>
                    <a:pt x="29" y="191"/>
                    <a:pt x="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2043100" y="5299900"/>
              <a:ext cx="154200" cy="321175"/>
            </a:xfrm>
            <a:custGeom>
              <a:avLst/>
              <a:gdLst/>
              <a:ahLst/>
              <a:cxnLst/>
              <a:rect l="l" t="t" r="r" b="b"/>
              <a:pathLst>
                <a:path w="6168" h="1284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84" y="2203"/>
                    <a:pt x="1" y="4465"/>
                    <a:pt x="727" y="6548"/>
                  </a:cubicBezTo>
                  <a:cubicBezTo>
                    <a:pt x="1679" y="9311"/>
                    <a:pt x="3894" y="11156"/>
                    <a:pt x="6168" y="12847"/>
                  </a:cubicBezTo>
                  <a:cubicBezTo>
                    <a:pt x="6144" y="10227"/>
                    <a:pt x="5835" y="7072"/>
                    <a:pt x="4584" y="4703"/>
                  </a:cubicBezTo>
                  <a:cubicBezTo>
                    <a:pt x="3572" y="2798"/>
                    <a:pt x="1858" y="1369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2275575" y="5447525"/>
              <a:ext cx="91100" cy="283400"/>
            </a:xfrm>
            <a:custGeom>
              <a:avLst/>
              <a:gdLst/>
              <a:ahLst/>
              <a:cxnLst/>
              <a:rect l="l" t="t" r="r" b="b"/>
              <a:pathLst>
                <a:path w="3644" h="11336" extrusionOk="0">
                  <a:moveTo>
                    <a:pt x="845" y="0"/>
                  </a:moveTo>
                  <a:cubicBezTo>
                    <a:pt x="806" y="0"/>
                    <a:pt x="179" y="3919"/>
                    <a:pt x="155" y="4311"/>
                  </a:cubicBezTo>
                  <a:cubicBezTo>
                    <a:pt x="0" y="6787"/>
                    <a:pt x="1179" y="9430"/>
                    <a:pt x="2727" y="11335"/>
                  </a:cubicBezTo>
                  <a:cubicBezTo>
                    <a:pt x="3215" y="10264"/>
                    <a:pt x="3644" y="9216"/>
                    <a:pt x="3644" y="8025"/>
                  </a:cubicBezTo>
                  <a:cubicBezTo>
                    <a:pt x="3644" y="6013"/>
                    <a:pt x="3096" y="4061"/>
                    <a:pt x="2370" y="2203"/>
                  </a:cubicBezTo>
                  <a:cubicBezTo>
                    <a:pt x="2036" y="1358"/>
                    <a:pt x="1620" y="489"/>
                    <a:pt x="846" y="1"/>
                  </a:cubicBezTo>
                  <a:cubicBezTo>
                    <a:pt x="846" y="0"/>
                    <a:pt x="845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1931475" y="5612425"/>
              <a:ext cx="220900" cy="139650"/>
            </a:xfrm>
            <a:custGeom>
              <a:avLst/>
              <a:gdLst/>
              <a:ahLst/>
              <a:cxnLst/>
              <a:rect l="l" t="t" r="r" b="b"/>
              <a:pathLst>
                <a:path w="8836" h="5586" extrusionOk="0">
                  <a:moveTo>
                    <a:pt x="1" y="1"/>
                  </a:moveTo>
                  <a:cubicBezTo>
                    <a:pt x="84" y="36"/>
                    <a:pt x="846" y="2096"/>
                    <a:pt x="1013" y="2358"/>
                  </a:cubicBezTo>
                  <a:cubicBezTo>
                    <a:pt x="1548" y="3156"/>
                    <a:pt x="2251" y="3858"/>
                    <a:pt x="3037" y="4406"/>
                  </a:cubicBezTo>
                  <a:cubicBezTo>
                    <a:pt x="4357" y="5323"/>
                    <a:pt x="5624" y="5586"/>
                    <a:pt x="7018" y="5586"/>
                  </a:cubicBezTo>
                  <a:cubicBezTo>
                    <a:pt x="7598" y="5586"/>
                    <a:pt x="8199" y="5540"/>
                    <a:pt x="8835" y="5477"/>
                  </a:cubicBezTo>
                  <a:cubicBezTo>
                    <a:pt x="7692" y="3894"/>
                    <a:pt x="6573" y="2834"/>
                    <a:pt x="4835" y="1846"/>
                  </a:cubicBezTo>
                  <a:cubicBezTo>
                    <a:pt x="3334" y="1001"/>
                    <a:pt x="1668" y="4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1922200" y="5295525"/>
              <a:ext cx="500800" cy="648275"/>
            </a:xfrm>
            <a:custGeom>
              <a:avLst/>
              <a:gdLst/>
              <a:ahLst/>
              <a:cxnLst/>
              <a:rect l="l" t="t" r="r" b="b"/>
              <a:pathLst>
                <a:path w="20032" h="25931" extrusionOk="0">
                  <a:moveTo>
                    <a:pt x="98" y="1"/>
                  </a:moveTo>
                  <a:cubicBezTo>
                    <a:pt x="50" y="1"/>
                    <a:pt x="0" y="39"/>
                    <a:pt x="14" y="104"/>
                  </a:cubicBezTo>
                  <a:cubicBezTo>
                    <a:pt x="288" y="1878"/>
                    <a:pt x="872" y="3592"/>
                    <a:pt x="1598" y="5223"/>
                  </a:cubicBezTo>
                  <a:cubicBezTo>
                    <a:pt x="2336" y="6866"/>
                    <a:pt x="3205" y="8426"/>
                    <a:pt x="4217" y="9902"/>
                  </a:cubicBezTo>
                  <a:cubicBezTo>
                    <a:pt x="5134" y="11236"/>
                    <a:pt x="6146" y="12522"/>
                    <a:pt x="7218" y="13736"/>
                  </a:cubicBezTo>
                  <a:cubicBezTo>
                    <a:pt x="6718" y="13439"/>
                    <a:pt x="6241" y="13129"/>
                    <a:pt x="5765" y="12796"/>
                  </a:cubicBezTo>
                  <a:cubicBezTo>
                    <a:pt x="4956" y="12236"/>
                    <a:pt x="4182" y="11605"/>
                    <a:pt x="3432" y="10938"/>
                  </a:cubicBezTo>
                  <a:cubicBezTo>
                    <a:pt x="3015" y="10569"/>
                    <a:pt x="2610" y="10176"/>
                    <a:pt x="2217" y="9783"/>
                  </a:cubicBezTo>
                  <a:cubicBezTo>
                    <a:pt x="2205" y="9771"/>
                    <a:pt x="2192" y="9766"/>
                    <a:pt x="2180" y="9766"/>
                  </a:cubicBezTo>
                  <a:cubicBezTo>
                    <a:pt x="2146" y="9766"/>
                    <a:pt x="2122" y="9808"/>
                    <a:pt x="2158" y="9843"/>
                  </a:cubicBezTo>
                  <a:cubicBezTo>
                    <a:pt x="3515" y="11307"/>
                    <a:pt x="5039" y="12617"/>
                    <a:pt x="6718" y="13724"/>
                  </a:cubicBezTo>
                  <a:cubicBezTo>
                    <a:pt x="7075" y="13951"/>
                    <a:pt x="7444" y="14165"/>
                    <a:pt x="7789" y="14379"/>
                  </a:cubicBezTo>
                  <a:cubicBezTo>
                    <a:pt x="9063" y="15760"/>
                    <a:pt x="10385" y="17070"/>
                    <a:pt x="11766" y="18332"/>
                  </a:cubicBezTo>
                  <a:cubicBezTo>
                    <a:pt x="12433" y="18951"/>
                    <a:pt x="13111" y="19558"/>
                    <a:pt x="13790" y="20154"/>
                  </a:cubicBezTo>
                  <a:cubicBezTo>
                    <a:pt x="12873" y="19666"/>
                    <a:pt x="11885" y="19249"/>
                    <a:pt x="10933" y="18844"/>
                  </a:cubicBezTo>
                  <a:cubicBezTo>
                    <a:pt x="9135" y="18094"/>
                    <a:pt x="7289" y="17427"/>
                    <a:pt x="5515" y="16582"/>
                  </a:cubicBezTo>
                  <a:cubicBezTo>
                    <a:pt x="4551" y="16117"/>
                    <a:pt x="3646" y="15594"/>
                    <a:pt x="2729" y="15034"/>
                  </a:cubicBezTo>
                  <a:cubicBezTo>
                    <a:pt x="2714" y="15023"/>
                    <a:pt x="2699" y="15019"/>
                    <a:pt x="2684" y="15019"/>
                  </a:cubicBezTo>
                  <a:cubicBezTo>
                    <a:pt x="2614" y="15019"/>
                    <a:pt x="2555" y="15118"/>
                    <a:pt x="2634" y="15177"/>
                  </a:cubicBezTo>
                  <a:cubicBezTo>
                    <a:pt x="3372" y="15760"/>
                    <a:pt x="4205" y="16225"/>
                    <a:pt x="5039" y="16653"/>
                  </a:cubicBezTo>
                  <a:cubicBezTo>
                    <a:pt x="5920" y="17106"/>
                    <a:pt x="6813" y="17487"/>
                    <a:pt x="7718" y="17856"/>
                  </a:cubicBezTo>
                  <a:cubicBezTo>
                    <a:pt x="9539" y="18606"/>
                    <a:pt x="11385" y="19285"/>
                    <a:pt x="13159" y="20166"/>
                  </a:cubicBezTo>
                  <a:cubicBezTo>
                    <a:pt x="13790" y="20475"/>
                    <a:pt x="14421" y="20832"/>
                    <a:pt x="15016" y="21225"/>
                  </a:cubicBezTo>
                  <a:cubicBezTo>
                    <a:pt x="15385" y="21547"/>
                    <a:pt x="15778" y="21868"/>
                    <a:pt x="16147" y="22190"/>
                  </a:cubicBezTo>
                  <a:cubicBezTo>
                    <a:pt x="16326" y="22344"/>
                    <a:pt x="16517" y="22499"/>
                    <a:pt x="16707" y="22654"/>
                  </a:cubicBezTo>
                  <a:cubicBezTo>
                    <a:pt x="16731" y="22673"/>
                    <a:pt x="16757" y="22681"/>
                    <a:pt x="16782" y="22681"/>
                  </a:cubicBezTo>
                  <a:cubicBezTo>
                    <a:pt x="16820" y="22681"/>
                    <a:pt x="16857" y="22664"/>
                    <a:pt x="16886" y="22642"/>
                  </a:cubicBezTo>
                  <a:cubicBezTo>
                    <a:pt x="17219" y="22916"/>
                    <a:pt x="17564" y="23190"/>
                    <a:pt x="17898" y="23452"/>
                  </a:cubicBezTo>
                  <a:cubicBezTo>
                    <a:pt x="18231" y="24309"/>
                    <a:pt x="18612" y="25119"/>
                    <a:pt x="19124" y="25869"/>
                  </a:cubicBezTo>
                  <a:cubicBezTo>
                    <a:pt x="19149" y="25912"/>
                    <a:pt x="19189" y="25930"/>
                    <a:pt x="19230" y="25930"/>
                  </a:cubicBezTo>
                  <a:cubicBezTo>
                    <a:pt x="19323" y="25930"/>
                    <a:pt x="19420" y="25837"/>
                    <a:pt x="19362" y="25738"/>
                  </a:cubicBezTo>
                  <a:cubicBezTo>
                    <a:pt x="18945" y="25059"/>
                    <a:pt x="18588" y="24368"/>
                    <a:pt x="18291" y="23654"/>
                  </a:cubicBezTo>
                  <a:cubicBezTo>
                    <a:pt x="18350" y="23618"/>
                    <a:pt x="18374" y="23559"/>
                    <a:pt x="18350" y="23499"/>
                  </a:cubicBezTo>
                  <a:cubicBezTo>
                    <a:pt x="17862" y="22344"/>
                    <a:pt x="17898" y="21011"/>
                    <a:pt x="18160" y="19808"/>
                  </a:cubicBezTo>
                  <a:cubicBezTo>
                    <a:pt x="18422" y="18511"/>
                    <a:pt x="18945" y="17308"/>
                    <a:pt x="19386" y="16070"/>
                  </a:cubicBezTo>
                  <a:cubicBezTo>
                    <a:pt x="19648" y="15379"/>
                    <a:pt x="19862" y="14665"/>
                    <a:pt x="20017" y="13927"/>
                  </a:cubicBezTo>
                  <a:cubicBezTo>
                    <a:pt x="20032" y="13852"/>
                    <a:pt x="19991" y="13815"/>
                    <a:pt x="19952" y="13815"/>
                  </a:cubicBezTo>
                  <a:cubicBezTo>
                    <a:pt x="19929" y="13815"/>
                    <a:pt x="19907" y="13828"/>
                    <a:pt x="19898" y="13855"/>
                  </a:cubicBezTo>
                  <a:cubicBezTo>
                    <a:pt x="19565" y="15165"/>
                    <a:pt x="19005" y="16403"/>
                    <a:pt x="18529" y="17653"/>
                  </a:cubicBezTo>
                  <a:cubicBezTo>
                    <a:pt x="18064" y="18868"/>
                    <a:pt x="17671" y="20142"/>
                    <a:pt x="17671" y="21451"/>
                  </a:cubicBezTo>
                  <a:cubicBezTo>
                    <a:pt x="17671" y="21630"/>
                    <a:pt x="17695" y="21821"/>
                    <a:pt x="17707" y="21999"/>
                  </a:cubicBezTo>
                  <a:cubicBezTo>
                    <a:pt x="17517" y="21368"/>
                    <a:pt x="17350" y="20737"/>
                    <a:pt x="17219" y="20082"/>
                  </a:cubicBezTo>
                  <a:cubicBezTo>
                    <a:pt x="16767" y="17963"/>
                    <a:pt x="16576" y="15808"/>
                    <a:pt x="16278" y="13677"/>
                  </a:cubicBezTo>
                  <a:cubicBezTo>
                    <a:pt x="16100" y="12438"/>
                    <a:pt x="15897" y="11224"/>
                    <a:pt x="15600" y="10021"/>
                  </a:cubicBezTo>
                  <a:cubicBezTo>
                    <a:pt x="15590" y="9983"/>
                    <a:pt x="15564" y="9968"/>
                    <a:pt x="15536" y="9968"/>
                  </a:cubicBezTo>
                  <a:cubicBezTo>
                    <a:pt x="15494" y="9968"/>
                    <a:pt x="15450" y="10002"/>
                    <a:pt x="15457" y="10045"/>
                  </a:cubicBezTo>
                  <a:cubicBezTo>
                    <a:pt x="15981" y="12236"/>
                    <a:pt x="16171" y="14463"/>
                    <a:pt x="16433" y="16701"/>
                  </a:cubicBezTo>
                  <a:cubicBezTo>
                    <a:pt x="16683" y="18749"/>
                    <a:pt x="16981" y="20809"/>
                    <a:pt x="17648" y="22773"/>
                  </a:cubicBezTo>
                  <a:lnTo>
                    <a:pt x="17648" y="22785"/>
                  </a:lnTo>
                  <a:cubicBezTo>
                    <a:pt x="17362" y="22606"/>
                    <a:pt x="17100" y="22416"/>
                    <a:pt x="16826" y="22225"/>
                  </a:cubicBezTo>
                  <a:cubicBezTo>
                    <a:pt x="16386" y="21832"/>
                    <a:pt x="15957" y="21416"/>
                    <a:pt x="15540" y="20987"/>
                  </a:cubicBezTo>
                  <a:cubicBezTo>
                    <a:pt x="15516" y="20955"/>
                    <a:pt x="15487" y="20945"/>
                    <a:pt x="15460" y="20945"/>
                  </a:cubicBezTo>
                  <a:cubicBezTo>
                    <a:pt x="15446" y="20945"/>
                    <a:pt x="15433" y="20947"/>
                    <a:pt x="15421" y="20951"/>
                  </a:cubicBezTo>
                  <a:cubicBezTo>
                    <a:pt x="15362" y="20892"/>
                    <a:pt x="15314" y="20832"/>
                    <a:pt x="15254" y="20773"/>
                  </a:cubicBezTo>
                  <a:cubicBezTo>
                    <a:pt x="15040" y="20344"/>
                    <a:pt x="14850" y="19916"/>
                    <a:pt x="14671" y="19463"/>
                  </a:cubicBezTo>
                  <a:cubicBezTo>
                    <a:pt x="14445" y="18915"/>
                    <a:pt x="14231" y="18356"/>
                    <a:pt x="14028" y="17784"/>
                  </a:cubicBezTo>
                  <a:cubicBezTo>
                    <a:pt x="13647" y="16653"/>
                    <a:pt x="13349" y="15498"/>
                    <a:pt x="13135" y="14320"/>
                  </a:cubicBezTo>
                  <a:cubicBezTo>
                    <a:pt x="13016" y="13653"/>
                    <a:pt x="12933" y="12998"/>
                    <a:pt x="12838" y="12319"/>
                  </a:cubicBezTo>
                  <a:cubicBezTo>
                    <a:pt x="12833" y="12294"/>
                    <a:pt x="12815" y="12284"/>
                    <a:pt x="12796" y="12284"/>
                  </a:cubicBezTo>
                  <a:cubicBezTo>
                    <a:pt x="12770" y="12284"/>
                    <a:pt x="12742" y="12304"/>
                    <a:pt x="12742" y="12331"/>
                  </a:cubicBezTo>
                  <a:cubicBezTo>
                    <a:pt x="12766" y="13546"/>
                    <a:pt x="12957" y="14748"/>
                    <a:pt x="13230" y="15903"/>
                  </a:cubicBezTo>
                  <a:cubicBezTo>
                    <a:pt x="13492" y="17082"/>
                    <a:pt x="13861" y="18261"/>
                    <a:pt x="14350" y="19380"/>
                  </a:cubicBezTo>
                  <a:cubicBezTo>
                    <a:pt x="14433" y="19582"/>
                    <a:pt x="14528" y="19796"/>
                    <a:pt x="14623" y="19999"/>
                  </a:cubicBezTo>
                  <a:cubicBezTo>
                    <a:pt x="14004" y="19213"/>
                    <a:pt x="13469" y="18356"/>
                    <a:pt x="12992" y="17463"/>
                  </a:cubicBezTo>
                  <a:cubicBezTo>
                    <a:pt x="12373" y="16344"/>
                    <a:pt x="11873" y="15165"/>
                    <a:pt x="11397" y="13986"/>
                  </a:cubicBezTo>
                  <a:cubicBezTo>
                    <a:pt x="10873" y="12712"/>
                    <a:pt x="10385" y="11415"/>
                    <a:pt x="9849" y="10152"/>
                  </a:cubicBezTo>
                  <a:cubicBezTo>
                    <a:pt x="9313" y="8902"/>
                    <a:pt x="8706" y="7652"/>
                    <a:pt x="7944" y="6521"/>
                  </a:cubicBezTo>
                  <a:cubicBezTo>
                    <a:pt x="7849" y="6366"/>
                    <a:pt x="7754" y="6235"/>
                    <a:pt x="7646" y="6104"/>
                  </a:cubicBezTo>
                  <a:cubicBezTo>
                    <a:pt x="7632" y="6083"/>
                    <a:pt x="7612" y="6075"/>
                    <a:pt x="7592" y="6075"/>
                  </a:cubicBezTo>
                  <a:cubicBezTo>
                    <a:pt x="7543" y="6075"/>
                    <a:pt x="7494" y="6125"/>
                    <a:pt x="7527" y="6176"/>
                  </a:cubicBezTo>
                  <a:cubicBezTo>
                    <a:pt x="8254" y="7354"/>
                    <a:pt x="8885" y="8593"/>
                    <a:pt x="9432" y="9855"/>
                  </a:cubicBezTo>
                  <a:cubicBezTo>
                    <a:pt x="9980" y="11117"/>
                    <a:pt x="10456" y="12415"/>
                    <a:pt x="10980" y="13712"/>
                  </a:cubicBezTo>
                  <a:cubicBezTo>
                    <a:pt x="11456" y="14915"/>
                    <a:pt x="11956" y="16117"/>
                    <a:pt x="12552" y="17284"/>
                  </a:cubicBezTo>
                  <a:cubicBezTo>
                    <a:pt x="13123" y="18380"/>
                    <a:pt x="13778" y="19427"/>
                    <a:pt x="14564" y="20392"/>
                  </a:cubicBezTo>
                  <a:cubicBezTo>
                    <a:pt x="14600" y="20439"/>
                    <a:pt x="14635" y="20475"/>
                    <a:pt x="14671" y="20523"/>
                  </a:cubicBezTo>
                  <a:cubicBezTo>
                    <a:pt x="13957" y="19904"/>
                    <a:pt x="13242" y="19261"/>
                    <a:pt x="12528" y="18618"/>
                  </a:cubicBezTo>
                  <a:cubicBezTo>
                    <a:pt x="11099" y="17320"/>
                    <a:pt x="9718" y="15998"/>
                    <a:pt x="8408" y="14582"/>
                  </a:cubicBezTo>
                  <a:cubicBezTo>
                    <a:pt x="8385" y="14570"/>
                    <a:pt x="8373" y="14558"/>
                    <a:pt x="8361" y="14522"/>
                  </a:cubicBezTo>
                  <a:cubicBezTo>
                    <a:pt x="8385" y="14486"/>
                    <a:pt x="8385" y="14403"/>
                    <a:pt x="8313" y="14367"/>
                  </a:cubicBezTo>
                  <a:lnTo>
                    <a:pt x="8087" y="14224"/>
                  </a:lnTo>
                  <a:cubicBezTo>
                    <a:pt x="6944" y="12974"/>
                    <a:pt x="5860" y="11688"/>
                    <a:pt x="4872" y="10295"/>
                  </a:cubicBezTo>
                  <a:cubicBezTo>
                    <a:pt x="3836" y="8843"/>
                    <a:pt x="2908" y="7307"/>
                    <a:pt x="2122" y="5700"/>
                  </a:cubicBezTo>
                  <a:cubicBezTo>
                    <a:pt x="1348" y="4092"/>
                    <a:pt x="741" y="2413"/>
                    <a:pt x="324" y="687"/>
                  </a:cubicBezTo>
                  <a:cubicBezTo>
                    <a:pt x="276" y="473"/>
                    <a:pt x="217" y="270"/>
                    <a:pt x="169" y="56"/>
                  </a:cubicBezTo>
                  <a:cubicBezTo>
                    <a:pt x="160" y="18"/>
                    <a:pt x="129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1901725" y="5730900"/>
              <a:ext cx="41975" cy="36025"/>
            </a:xfrm>
            <a:custGeom>
              <a:avLst/>
              <a:gdLst/>
              <a:ahLst/>
              <a:cxnLst/>
              <a:rect l="l" t="t" r="r" b="b"/>
              <a:pathLst>
                <a:path w="1679" h="144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0" y="1298"/>
                    <a:pt x="1679" y="1441"/>
                  </a:cubicBezTo>
                  <a:cubicBezTo>
                    <a:pt x="1679" y="1441"/>
                    <a:pt x="1441" y="3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2199075" y="5326675"/>
              <a:ext cx="36325" cy="53300"/>
            </a:xfrm>
            <a:custGeom>
              <a:avLst/>
              <a:gdLst/>
              <a:ahLst/>
              <a:cxnLst/>
              <a:rect l="l" t="t" r="r" b="b"/>
              <a:pathLst>
                <a:path w="1453" h="2132" extrusionOk="0">
                  <a:moveTo>
                    <a:pt x="429" y="1"/>
                  </a:moveTo>
                  <a:lnTo>
                    <a:pt x="429" y="1"/>
                  </a:lnTo>
                  <a:cubicBezTo>
                    <a:pt x="429" y="1"/>
                    <a:pt x="0" y="1263"/>
                    <a:pt x="1060" y="2132"/>
                  </a:cubicBezTo>
                  <a:cubicBezTo>
                    <a:pt x="1072" y="2132"/>
                    <a:pt x="1453" y="1120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2436600" y="5787450"/>
              <a:ext cx="36350" cy="53300"/>
            </a:xfrm>
            <a:custGeom>
              <a:avLst/>
              <a:gdLst/>
              <a:ahLst/>
              <a:cxnLst/>
              <a:rect l="l" t="t" r="r" b="b"/>
              <a:pathLst>
                <a:path w="1454" h="2132" extrusionOk="0">
                  <a:moveTo>
                    <a:pt x="429" y="0"/>
                  </a:moveTo>
                  <a:cubicBezTo>
                    <a:pt x="429" y="1"/>
                    <a:pt x="1" y="1263"/>
                    <a:pt x="1072" y="2132"/>
                  </a:cubicBezTo>
                  <a:cubicBezTo>
                    <a:pt x="1072" y="2108"/>
                    <a:pt x="1453" y="112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30"/>
          <p:cNvGrpSpPr/>
          <p:nvPr/>
        </p:nvGrpSpPr>
        <p:grpSpPr>
          <a:xfrm rot="-3590758">
            <a:off x="8666350" y="2873922"/>
            <a:ext cx="585043" cy="880759"/>
            <a:chOff x="882550" y="4261625"/>
            <a:chExt cx="634325" cy="954950"/>
          </a:xfrm>
        </p:grpSpPr>
        <p:sp>
          <p:nvSpPr>
            <p:cNvPr id="177" name="Google Shape;177;p30"/>
            <p:cNvSpPr/>
            <p:nvPr/>
          </p:nvSpPr>
          <p:spPr>
            <a:xfrm>
              <a:off x="1013500" y="4548275"/>
              <a:ext cx="40225" cy="58750"/>
            </a:xfrm>
            <a:custGeom>
              <a:avLst/>
              <a:gdLst/>
              <a:ahLst/>
              <a:cxnLst/>
              <a:rect l="l" t="t" r="r" b="b"/>
              <a:pathLst>
                <a:path w="1609" h="2350" extrusionOk="0">
                  <a:moveTo>
                    <a:pt x="864" y="0"/>
                  </a:moveTo>
                  <a:cubicBezTo>
                    <a:pt x="464" y="0"/>
                    <a:pt x="118" y="488"/>
                    <a:pt x="60" y="1109"/>
                  </a:cubicBezTo>
                  <a:cubicBezTo>
                    <a:pt x="1" y="1752"/>
                    <a:pt x="287" y="2300"/>
                    <a:pt x="691" y="2347"/>
                  </a:cubicBezTo>
                  <a:cubicBezTo>
                    <a:pt x="705" y="2349"/>
                    <a:pt x="719" y="2349"/>
                    <a:pt x="733" y="2349"/>
                  </a:cubicBezTo>
                  <a:cubicBezTo>
                    <a:pt x="1133" y="2349"/>
                    <a:pt x="1479" y="1861"/>
                    <a:pt x="1537" y="1240"/>
                  </a:cubicBezTo>
                  <a:cubicBezTo>
                    <a:pt x="1608" y="597"/>
                    <a:pt x="1322" y="49"/>
                    <a:pt x="906" y="2"/>
                  </a:cubicBezTo>
                  <a:cubicBezTo>
                    <a:pt x="892" y="1"/>
                    <a:pt x="878" y="0"/>
                    <a:pt x="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1191800" y="4261625"/>
              <a:ext cx="47950" cy="54575"/>
            </a:xfrm>
            <a:custGeom>
              <a:avLst/>
              <a:gdLst/>
              <a:ahLst/>
              <a:cxnLst/>
              <a:rect l="l" t="t" r="r" b="b"/>
              <a:pathLst>
                <a:path w="1918" h="2183" extrusionOk="0">
                  <a:moveTo>
                    <a:pt x="1275" y="1"/>
                  </a:moveTo>
                  <a:cubicBezTo>
                    <a:pt x="946" y="1"/>
                    <a:pt x="556" y="295"/>
                    <a:pt x="310" y="740"/>
                  </a:cubicBezTo>
                  <a:cubicBezTo>
                    <a:pt x="1" y="1312"/>
                    <a:pt x="48" y="1931"/>
                    <a:pt x="405" y="2121"/>
                  </a:cubicBezTo>
                  <a:cubicBezTo>
                    <a:pt x="479" y="2163"/>
                    <a:pt x="559" y="2182"/>
                    <a:pt x="644" y="2182"/>
                  </a:cubicBezTo>
                  <a:cubicBezTo>
                    <a:pt x="972" y="2182"/>
                    <a:pt x="1362" y="1888"/>
                    <a:pt x="1608" y="1443"/>
                  </a:cubicBezTo>
                  <a:cubicBezTo>
                    <a:pt x="1918" y="871"/>
                    <a:pt x="1870" y="252"/>
                    <a:pt x="1513" y="62"/>
                  </a:cubicBezTo>
                  <a:cubicBezTo>
                    <a:pt x="1440" y="20"/>
                    <a:pt x="1359" y="1"/>
                    <a:pt x="1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1281700" y="4392550"/>
              <a:ext cx="60750" cy="44250"/>
            </a:xfrm>
            <a:custGeom>
              <a:avLst/>
              <a:gdLst/>
              <a:ahLst/>
              <a:cxnLst/>
              <a:rect l="l" t="t" r="r" b="b"/>
              <a:pathLst>
                <a:path w="2430" h="1770" extrusionOk="0">
                  <a:moveTo>
                    <a:pt x="1629" y="1"/>
                  </a:moveTo>
                  <a:cubicBezTo>
                    <a:pt x="1380" y="1"/>
                    <a:pt x="1091" y="84"/>
                    <a:pt x="822" y="254"/>
                  </a:cubicBezTo>
                  <a:cubicBezTo>
                    <a:pt x="274" y="599"/>
                    <a:pt x="0" y="1159"/>
                    <a:pt x="215" y="1504"/>
                  </a:cubicBezTo>
                  <a:cubicBezTo>
                    <a:pt x="318" y="1680"/>
                    <a:pt x="531" y="1769"/>
                    <a:pt x="789" y="1769"/>
                  </a:cubicBezTo>
                  <a:cubicBezTo>
                    <a:pt x="1037" y="1769"/>
                    <a:pt x="1327" y="1686"/>
                    <a:pt x="1596" y="1516"/>
                  </a:cubicBezTo>
                  <a:cubicBezTo>
                    <a:pt x="2167" y="1171"/>
                    <a:pt x="2429" y="611"/>
                    <a:pt x="2203" y="266"/>
                  </a:cubicBezTo>
                  <a:cubicBezTo>
                    <a:pt x="2100" y="90"/>
                    <a:pt x="1886" y="1"/>
                    <a:pt x="1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1359975" y="4431975"/>
              <a:ext cx="57175" cy="48125"/>
            </a:xfrm>
            <a:custGeom>
              <a:avLst/>
              <a:gdLst/>
              <a:ahLst/>
              <a:cxnLst/>
              <a:rect l="l" t="t" r="r" b="b"/>
              <a:pathLst>
                <a:path w="2287" h="1925" extrusionOk="0">
                  <a:moveTo>
                    <a:pt x="1579" y="0"/>
                  </a:moveTo>
                  <a:cubicBezTo>
                    <a:pt x="1290" y="0"/>
                    <a:pt x="941" y="147"/>
                    <a:pt x="644" y="415"/>
                  </a:cubicBezTo>
                  <a:cubicBezTo>
                    <a:pt x="167" y="868"/>
                    <a:pt x="1" y="1463"/>
                    <a:pt x="263" y="1761"/>
                  </a:cubicBezTo>
                  <a:cubicBezTo>
                    <a:pt x="369" y="1872"/>
                    <a:pt x="521" y="1925"/>
                    <a:pt x="693" y="1925"/>
                  </a:cubicBezTo>
                  <a:cubicBezTo>
                    <a:pt x="983" y="1925"/>
                    <a:pt x="1333" y="1775"/>
                    <a:pt x="1632" y="1499"/>
                  </a:cubicBezTo>
                  <a:cubicBezTo>
                    <a:pt x="2108" y="1070"/>
                    <a:pt x="2287" y="475"/>
                    <a:pt x="2013" y="165"/>
                  </a:cubicBezTo>
                  <a:cubicBezTo>
                    <a:pt x="1906" y="53"/>
                    <a:pt x="1753" y="0"/>
                    <a:pt x="1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1390350" y="4507750"/>
              <a:ext cx="62225" cy="40075"/>
            </a:xfrm>
            <a:custGeom>
              <a:avLst/>
              <a:gdLst/>
              <a:ahLst/>
              <a:cxnLst/>
              <a:rect l="l" t="t" r="r" b="b"/>
              <a:pathLst>
                <a:path w="2489" h="1603" extrusionOk="0">
                  <a:moveTo>
                    <a:pt x="1587" y="0"/>
                  </a:moveTo>
                  <a:cubicBezTo>
                    <a:pt x="1403" y="0"/>
                    <a:pt x="1201" y="36"/>
                    <a:pt x="1000" y="111"/>
                  </a:cubicBezTo>
                  <a:cubicBezTo>
                    <a:pt x="393" y="313"/>
                    <a:pt x="0" y="813"/>
                    <a:pt x="131" y="1194"/>
                  </a:cubicBezTo>
                  <a:cubicBezTo>
                    <a:pt x="227" y="1457"/>
                    <a:pt x="530" y="1603"/>
                    <a:pt x="902" y="1603"/>
                  </a:cubicBezTo>
                  <a:cubicBezTo>
                    <a:pt x="1086" y="1603"/>
                    <a:pt x="1287" y="1567"/>
                    <a:pt x="1488" y="1492"/>
                  </a:cubicBezTo>
                  <a:cubicBezTo>
                    <a:pt x="2108" y="1266"/>
                    <a:pt x="2489" y="777"/>
                    <a:pt x="2358" y="408"/>
                  </a:cubicBezTo>
                  <a:cubicBezTo>
                    <a:pt x="2262" y="146"/>
                    <a:pt x="1959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1202525" y="4652100"/>
              <a:ext cx="62225" cy="40025"/>
            </a:xfrm>
            <a:custGeom>
              <a:avLst/>
              <a:gdLst/>
              <a:ahLst/>
              <a:cxnLst/>
              <a:rect l="l" t="t" r="r" b="b"/>
              <a:pathLst>
                <a:path w="2489" h="1601" extrusionOk="0">
                  <a:moveTo>
                    <a:pt x="1587" y="1"/>
                  </a:moveTo>
                  <a:cubicBezTo>
                    <a:pt x="1403" y="1"/>
                    <a:pt x="1202" y="36"/>
                    <a:pt x="1000" y="111"/>
                  </a:cubicBezTo>
                  <a:cubicBezTo>
                    <a:pt x="381" y="314"/>
                    <a:pt x="0" y="814"/>
                    <a:pt x="131" y="1195"/>
                  </a:cubicBezTo>
                  <a:cubicBezTo>
                    <a:pt x="228" y="1452"/>
                    <a:pt x="535" y="1600"/>
                    <a:pt x="912" y="1600"/>
                  </a:cubicBezTo>
                  <a:cubicBezTo>
                    <a:pt x="1094" y="1600"/>
                    <a:pt x="1291" y="1566"/>
                    <a:pt x="1489" y="1492"/>
                  </a:cubicBezTo>
                  <a:cubicBezTo>
                    <a:pt x="2096" y="1290"/>
                    <a:pt x="2489" y="790"/>
                    <a:pt x="2358" y="409"/>
                  </a:cubicBezTo>
                  <a:cubicBezTo>
                    <a:pt x="2262" y="146"/>
                    <a:pt x="1959" y="1"/>
                    <a:pt x="1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1185850" y="4709025"/>
              <a:ext cx="61925" cy="40025"/>
            </a:xfrm>
            <a:custGeom>
              <a:avLst/>
              <a:gdLst/>
              <a:ahLst/>
              <a:cxnLst/>
              <a:rect l="l" t="t" r="r" b="b"/>
              <a:pathLst>
                <a:path w="2477" h="1601" extrusionOk="0">
                  <a:moveTo>
                    <a:pt x="1573" y="0"/>
                  </a:moveTo>
                  <a:cubicBezTo>
                    <a:pt x="1390" y="0"/>
                    <a:pt x="1190" y="35"/>
                    <a:pt x="989" y="108"/>
                  </a:cubicBezTo>
                  <a:cubicBezTo>
                    <a:pt x="382" y="311"/>
                    <a:pt x="1" y="811"/>
                    <a:pt x="131" y="1192"/>
                  </a:cubicBezTo>
                  <a:cubicBezTo>
                    <a:pt x="219" y="1455"/>
                    <a:pt x="520" y="1600"/>
                    <a:pt x="894" y="1600"/>
                  </a:cubicBezTo>
                  <a:cubicBezTo>
                    <a:pt x="1080" y="1600"/>
                    <a:pt x="1284" y="1564"/>
                    <a:pt x="1489" y="1489"/>
                  </a:cubicBezTo>
                  <a:cubicBezTo>
                    <a:pt x="2096" y="1263"/>
                    <a:pt x="2477" y="775"/>
                    <a:pt x="2346" y="406"/>
                  </a:cubicBezTo>
                  <a:cubicBezTo>
                    <a:pt x="2258" y="149"/>
                    <a:pt x="1952" y="0"/>
                    <a:pt x="1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1241500" y="4306600"/>
              <a:ext cx="55100" cy="49750"/>
            </a:xfrm>
            <a:custGeom>
              <a:avLst/>
              <a:gdLst/>
              <a:ahLst/>
              <a:cxnLst/>
              <a:rect l="l" t="t" r="r" b="b"/>
              <a:pathLst>
                <a:path w="2204" h="1990" extrusionOk="0">
                  <a:moveTo>
                    <a:pt x="1517" y="0"/>
                  </a:moveTo>
                  <a:cubicBezTo>
                    <a:pt x="1221" y="0"/>
                    <a:pt x="863" y="175"/>
                    <a:pt x="572" y="489"/>
                  </a:cubicBezTo>
                  <a:cubicBezTo>
                    <a:pt x="120" y="953"/>
                    <a:pt x="1" y="1561"/>
                    <a:pt x="299" y="1846"/>
                  </a:cubicBezTo>
                  <a:cubicBezTo>
                    <a:pt x="400" y="1944"/>
                    <a:pt x="535" y="1990"/>
                    <a:pt x="688" y="1990"/>
                  </a:cubicBezTo>
                  <a:cubicBezTo>
                    <a:pt x="985" y="1990"/>
                    <a:pt x="1345" y="1815"/>
                    <a:pt x="1644" y="1501"/>
                  </a:cubicBezTo>
                  <a:cubicBezTo>
                    <a:pt x="2085" y="1037"/>
                    <a:pt x="2204" y="430"/>
                    <a:pt x="1906" y="144"/>
                  </a:cubicBezTo>
                  <a:cubicBezTo>
                    <a:pt x="1805" y="47"/>
                    <a:pt x="1669" y="0"/>
                    <a:pt x="1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882550" y="4306000"/>
              <a:ext cx="634325" cy="910575"/>
            </a:xfrm>
            <a:custGeom>
              <a:avLst/>
              <a:gdLst/>
              <a:ahLst/>
              <a:cxnLst/>
              <a:rect l="l" t="t" r="r" b="b"/>
              <a:pathLst>
                <a:path w="25373" h="36423" extrusionOk="0">
                  <a:moveTo>
                    <a:pt x="3579" y="21864"/>
                  </a:moveTo>
                  <a:cubicBezTo>
                    <a:pt x="3580" y="21866"/>
                    <a:pt x="3582" y="21869"/>
                    <a:pt x="3584" y="21873"/>
                  </a:cubicBezTo>
                  <a:cubicBezTo>
                    <a:pt x="3577" y="21881"/>
                    <a:pt x="3571" y="21889"/>
                    <a:pt x="3564" y="21897"/>
                  </a:cubicBezTo>
                  <a:lnTo>
                    <a:pt x="3564" y="21897"/>
                  </a:lnTo>
                  <a:cubicBezTo>
                    <a:pt x="3570" y="21888"/>
                    <a:pt x="3575" y="21876"/>
                    <a:pt x="3579" y="21864"/>
                  </a:cubicBezTo>
                  <a:close/>
                  <a:moveTo>
                    <a:pt x="3540" y="21929"/>
                  </a:moveTo>
                  <a:cubicBezTo>
                    <a:pt x="3495" y="21990"/>
                    <a:pt x="3450" y="22057"/>
                    <a:pt x="3405" y="22111"/>
                  </a:cubicBezTo>
                  <a:cubicBezTo>
                    <a:pt x="3429" y="22063"/>
                    <a:pt x="3441" y="22016"/>
                    <a:pt x="3465" y="21968"/>
                  </a:cubicBezTo>
                  <a:cubicBezTo>
                    <a:pt x="3491" y="21962"/>
                    <a:pt x="3517" y="21951"/>
                    <a:pt x="3540" y="21929"/>
                  </a:cubicBezTo>
                  <a:close/>
                  <a:moveTo>
                    <a:pt x="12686" y="0"/>
                  </a:moveTo>
                  <a:cubicBezTo>
                    <a:pt x="12659" y="0"/>
                    <a:pt x="12631" y="11"/>
                    <a:pt x="12609" y="37"/>
                  </a:cubicBezTo>
                  <a:cubicBezTo>
                    <a:pt x="10442" y="3121"/>
                    <a:pt x="10680" y="7121"/>
                    <a:pt x="9013" y="10431"/>
                  </a:cubicBezTo>
                  <a:cubicBezTo>
                    <a:pt x="8680" y="11098"/>
                    <a:pt x="8227" y="11753"/>
                    <a:pt x="7906" y="12455"/>
                  </a:cubicBezTo>
                  <a:cubicBezTo>
                    <a:pt x="7822" y="12491"/>
                    <a:pt x="7799" y="12586"/>
                    <a:pt x="7811" y="12657"/>
                  </a:cubicBezTo>
                  <a:cubicBezTo>
                    <a:pt x="7680" y="12943"/>
                    <a:pt x="7572" y="13241"/>
                    <a:pt x="7513" y="13539"/>
                  </a:cubicBezTo>
                  <a:lnTo>
                    <a:pt x="7513" y="13610"/>
                  </a:lnTo>
                  <a:cubicBezTo>
                    <a:pt x="7501" y="13622"/>
                    <a:pt x="7489" y="13646"/>
                    <a:pt x="7465" y="13669"/>
                  </a:cubicBezTo>
                  <a:cubicBezTo>
                    <a:pt x="6572" y="14920"/>
                    <a:pt x="5763" y="16229"/>
                    <a:pt x="5024" y="17599"/>
                  </a:cubicBezTo>
                  <a:cubicBezTo>
                    <a:pt x="5310" y="16348"/>
                    <a:pt x="5536" y="15098"/>
                    <a:pt x="5727" y="13848"/>
                  </a:cubicBezTo>
                  <a:cubicBezTo>
                    <a:pt x="5834" y="13110"/>
                    <a:pt x="5941" y="12360"/>
                    <a:pt x="6025" y="11622"/>
                  </a:cubicBezTo>
                  <a:cubicBezTo>
                    <a:pt x="6031" y="11553"/>
                    <a:pt x="5972" y="11512"/>
                    <a:pt x="5915" y="11512"/>
                  </a:cubicBezTo>
                  <a:cubicBezTo>
                    <a:pt x="5873" y="11512"/>
                    <a:pt x="5832" y="11535"/>
                    <a:pt x="5822" y="11586"/>
                  </a:cubicBezTo>
                  <a:cubicBezTo>
                    <a:pt x="5465" y="14146"/>
                    <a:pt x="4905" y="16682"/>
                    <a:pt x="4239" y="19158"/>
                  </a:cubicBezTo>
                  <a:cubicBezTo>
                    <a:pt x="4227" y="19170"/>
                    <a:pt x="4227" y="19194"/>
                    <a:pt x="4215" y="19206"/>
                  </a:cubicBezTo>
                  <a:cubicBezTo>
                    <a:pt x="3286" y="21159"/>
                    <a:pt x="2548" y="23159"/>
                    <a:pt x="1976" y="25242"/>
                  </a:cubicBezTo>
                  <a:cubicBezTo>
                    <a:pt x="1417" y="27302"/>
                    <a:pt x="1060" y="29410"/>
                    <a:pt x="881" y="31541"/>
                  </a:cubicBezTo>
                  <a:cubicBezTo>
                    <a:pt x="857" y="31696"/>
                    <a:pt x="857" y="31838"/>
                    <a:pt x="845" y="31969"/>
                  </a:cubicBezTo>
                  <a:cubicBezTo>
                    <a:pt x="500" y="33136"/>
                    <a:pt x="262" y="34339"/>
                    <a:pt x="107" y="35541"/>
                  </a:cubicBezTo>
                  <a:cubicBezTo>
                    <a:pt x="71" y="35803"/>
                    <a:pt x="48" y="36041"/>
                    <a:pt x="12" y="36291"/>
                  </a:cubicBezTo>
                  <a:cubicBezTo>
                    <a:pt x="0" y="36363"/>
                    <a:pt x="71" y="36422"/>
                    <a:pt x="143" y="36422"/>
                  </a:cubicBezTo>
                  <a:cubicBezTo>
                    <a:pt x="226" y="36422"/>
                    <a:pt x="262" y="36363"/>
                    <a:pt x="286" y="36291"/>
                  </a:cubicBezTo>
                  <a:cubicBezTo>
                    <a:pt x="536" y="34339"/>
                    <a:pt x="905" y="32374"/>
                    <a:pt x="1655" y="30553"/>
                  </a:cubicBezTo>
                  <a:cubicBezTo>
                    <a:pt x="2310" y="28921"/>
                    <a:pt x="3274" y="27433"/>
                    <a:pt x="4417" y="26123"/>
                  </a:cubicBezTo>
                  <a:cubicBezTo>
                    <a:pt x="5548" y="24826"/>
                    <a:pt x="6858" y="23718"/>
                    <a:pt x="8275" y="22730"/>
                  </a:cubicBezTo>
                  <a:cubicBezTo>
                    <a:pt x="8513" y="22575"/>
                    <a:pt x="8739" y="22421"/>
                    <a:pt x="8977" y="22278"/>
                  </a:cubicBezTo>
                  <a:cubicBezTo>
                    <a:pt x="9094" y="22282"/>
                    <a:pt x="9210" y="22285"/>
                    <a:pt x="9325" y="22285"/>
                  </a:cubicBezTo>
                  <a:cubicBezTo>
                    <a:pt x="10650" y="22285"/>
                    <a:pt x="11914" y="21989"/>
                    <a:pt x="13228" y="21813"/>
                  </a:cubicBezTo>
                  <a:cubicBezTo>
                    <a:pt x="17609" y="21242"/>
                    <a:pt x="21908" y="19313"/>
                    <a:pt x="25372" y="16598"/>
                  </a:cubicBezTo>
                  <a:cubicBezTo>
                    <a:pt x="24591" y="16420"/>
                    <a:pt x="23747" y="16343"/>
                    <a:pt x="22881" y="16343"/>
                  </a:cubicBezTo>
                  <a:cubicBezTo>
                    <a:pt x="20804" y="16343"/>
                    <a:pt x="18594" y="16783"/>
                    <a:pt x="16788" y="17313"/>
                  </a:cubicBezTo>
                  <a:cubicBezTo>
                    <a:pt x="16371" y="17432"/>
                    <a:pt x="15954" y="17587"/>
                    <a:pt x="15538" y="17730"/>
                  </a:cubicBezTo>
                  <a:cubicBezTo>
                    <a:pt x="14240" y="18218"/>
                    <a:pt x="12990" y="18849"/>
                    <a:pt x="11823" y="19587"/>
                  </a:cubicBezTo>
                  <a:cubicBezTo>
                    <a:pt x="11192" y="19992"/>
                    <a:pt x="10597" y="20420"/>
                    <a:pt x="10013" y="20897"/>
                  </a:cubicBezTo>
                  <a:cubicBezTo>
                    <a:pt x="9870" y="21016"/>
                    <a:pt x="9418" y="21528"/>
                    <a:pt x="9037" y="21885"/>
                  </a:cubicBezTo>
                  <a:lnTo>
                    <a:pt x="8549" y="22194"/>
                  </a:lnTo>
                  <a:cubicBezTo>
                    <a:pt x="7084" y="23159"/>
                    <a:pt x="5715" y="24266"/>
                    <a:pt x="4524" y="25540"/>
                  </a:cubicBezTo>
                  <a:cubicBezTo>
                    <a:pt x="3334" y="26814"/>
                    <a:pt x="2322" y="28255"/>
                    <a:pt x="1595" y="29850"/>
                  </a:cubicBezTo>
                  <a:cubicBezTo>
                    <a:pt x="1405" y="30243"/>
                    <a:pt x="1238" y="30660"/>
                    <a:pt x="1084" y="31100"/>
                  </a:cubicBezTo>
                  <a:cubicBezTo>
                    <a:pt x="1298" y="29410"/>
                    <a:pt x="1607" y="27766"/>
                    <a:pt x="2036" y="26123"/>
                  </a:cubicBezTo>
                  <a:cubicBezTo>
                    <a:pt x="2215" y="25421"/>
                    <a:pt x="2429" y="24742"/>
                    <a:pt x="2655" y="24076"/>
                  </a:cubicBezTo>
                  <a:cubicBezTo>
                    <a:pt x="2715" y="24076"/>
                    <a:pt x="2786" y="24040"/>
                    <a:pt x="2798" y="23968"/>
                  </a:cubicBezTo>
                  <a:cubicBezTo>
                    <a:pt x="3012" y="23123"/>
                    <a:pt x="3548" y="22432"/>
                    <a:pt x="4120" y="21813"/>
                  </a:cubicBezTo>
                  <a:cubicBezTo>
                    <a:pt x="4679" y="21230"/>
                    <a:pt x="5286" y="20706"/>
                    <a:pt x="5953" y="20266"/>
                  </a:cubicBezTo>
                  <a:cubicBezTo>
                    <a:pt x="7299" y="19349"/>
                    <a:pt x="8799" y="18670"/>
                    <a:pt x="10299" y="18087"/>
                  </a:cubicBezTo>
                  <a:cubicBezTo>
                    <a:pt x="11168" y="17765"/>
                    <a:pt x="12025" y="17444"/>
                    <a:pt x="12895" y="17170"/>
                  </a:cubicBezTo>
                  <a:cubicBezTo>
                    <a:pt x="12981" y="17138"/>
                    <a:pt x="12960" y="16998"/>
                    <a:pt x="12876" y="16998"/>
                  </a:cubicBezTo>
                  <a:cubicBezTo>
                    <a:pt x="12867" y="16998"/>
                    <a:pt x="12857" y="17000"/>
                    <a:pt x="12847" y="17003"/>
                  </a:cubicBezTo>
                  <a:cubicBezTo>
                    <a:pt x="11228" y="17479"/>
                    <a:pt x="9596" y="17920"/>
                    <a:pt x="8049" y="18611"/>
                  </a:cubicBezTo>
                  <a:cubicBezTo>
                    <a:pt x="6537" y="19277"/>
                    <a:pt x="5108" y="20170"/>
                    <a:pt x="3965" y="21373"/>
                  </a:cubicBezTo>
                  <a:cubicBezTo>
                    <a:pt x="4048" y="21111"/>
                    <a:pt x="4143" y="20825"/>
                    <a:pt x="4215" y="20563"/>
                  </a:cubicBezTo>
                  <a:cubicBezTo>
                    <a:pt x="4763" y="19861"/>
                    <a:pt x="5513" y="19313"/>
                    <a:pt x="6239" y="18837"/>
                  </a:cubicBezTo>
                  <a:cubicBezTo>
                    <a:pt x="7656" y="17908"/>
                    <a:pt x="9156" y="17110"/>
                    <a:pt x="10656" y="16336"/>
                  </a:cubicBezTo>
                  <a:cubicBezTo>
                    <a:pt x="11537" y="15884"/>
                    <a:pt x="12430" y="15444"/>
                    <a:pt x="13335" y="15027"/>
                  </a:cubicBezTo>
                  <a:cubicBezTo>
                    <a:pt x="13430" y="14985"/>
                    <a:pt x="13376" y="14840"/>
                    <a:pt x="13296" y="14840"/>
                  </a:cubicBezTo>
                  <a:cubicBezTo>
                    <a:pt x="13286" y="14840"/>
                    <a:pt x="13275" y="14843"/>
                    <a:pt x="13264" y="14848"/>
                  </a:cubicBezTo>
                  <a:cubicBezTo>
                    <a:pt x="11573" y="15527"/>
                    <a:pt x="9942" y="16301"/>
                    <a:pt x="8346" y="17146"/>
                  </a:cubicBezTo>
                  <a:cubicBezTo>
                    <a:pt x="7584" y="17551"/>
                    <a:pt x="6834" y="17968"/>
                    <a:pt x="6084" y="18420"/>
                  </a:cubicBezTo>
                  <a:cubicBezTo>
                    <a:pt x="5525" y="18777"/>
                    <a:pt x="4953" y="19158"/>
                    <a:pt x="4465" y="19635"/>
                  </a:cubicBezTo>
                  <a:cubicBezTo>
                    <a:pt x="4489" y="19551"/>
                    <a:pt x="4513" y="19468"/>
                    <a:pt x="4536" y="19384"/>
                  </a:cubicBezTo>
                  <a:cubicBezTo>
                    <a:pt x="5346" y="17730"/>
                    <a:pt x="6251" y="16134"/>
                    <a:pt x="7275" y="14622"/>
                  </a:cubicBezTo>
                  <a:cubicBezTo>
                    <a:pt x="7668" y="14050"/>
                    <a:pt x="8049" y="13503"/>
                    <a:pt x="8453" y="12955"/>
                  </a:cubicBezTo>
                  <a:cubicBezTo>
                    <a:pt x="8692" y="12788"/>
                    <a:pt x="8930" y="12622"/>
                    <a:pt x="9180" y="12467"/>
                  </a:cubicBezTo>
                  <a:cubicBezTo>
                    <a:pt x="10418" y="12074"/>
                    <a:pt x="11668" y="11705"/>
                    <a:pt x="12930" y="11360"/>
                  </a:cubicBezTo>
                  <a:cubicBezTo>
                    <a:pt x="14597" y="10895"/>
                    <a:pt x="16276" y="10479"/>
                    <a:pt x="17943" y="10026"/>
                  </a:cubicBezTo>
                  <a:cubicBezTo>
                    <a:pt x="18895" y="9764"/>
                    <a:pt x="19872" y="9514"/>
                    <a:pt x="20824" y="9264"/>
                  </a:cubicBezTo>
                  <a:cubicBezTo>
                    <a:pt x="20953" y="9221"/>
                    <a:pt x="20917" y="9031"/>
                    <a:pt x="20803" y="9031"/>
                  </a:cubicBezTo>
                  <a:cubicBezTo>
                    <a:pt x="20791" y="9031"/>
                    <a:pt x="20778" y="9033"/>
                    <a:pt x="20765" y="9038"/>
                  </a:cubicBezTo>
                  <a:cubicBezTo>
                    <a:pt x="17538" y="9800"/>
                    <a:pt x="14288" y="10479"/>
                    <a:pt x="11120" y="11407"/>
                  </a:cubicBezTo>
                  <a:cubicBezTo>
                    <a:pt x="11621" y="11169"/>
                    <a:pt x="12133" y="10943"/>
                    <a:pt x="12633" y="10741"/>
                  </a:cubicBezTo>
                  <a:cubicBezTo>
                    <a:pt x="14299" y="10038"/>
                    <a:pt x="16026" y="9407"/>
                    <a:pt x="17574" y="8455"/>
                  </a:cubicBezTo>
                  <a:cubicBezTo>
                    <a:pt x="18443" y="7943"/>
                    <a:pt x="19229" y="7312"/>
                    <a:pt x="19895" y="6550"/>
                  </a:cubicBezTo>
                  <a:cubicBezTo>
                    <a:pt x="19986" y="6450"/>
                    <a:pt x="19897" y="6315"/>
                    <a:pt x="19796" y="6315"/>
                  </a:cubicBezTo>
                  <a:cubicBezTo>
                    <a:pt x="19765" y="6315"/>
                    <a:pt x="19733" y="6328"/>
                    <a:pt x="19705" y="6359"/>
                  </a:cubicBezTo>
                  <a:cubicBezTo>
                    <a:pt x="18479" y="7704"/>
                    <a:pt x="16871" y="8562"/>
                    <a:pt x="15240" y="9300"/>
                  </a:cubicBezTo>
                  <a:cubicBezTo>
                    <a:pt x="13573" y="10038"/>
                    <a:pt x="11847" y="10633"/>
                    <a:pt x="10228" y="11479"/>
                  </a:cubicBezTo>
                  <a:cubicBezTo>
                    <a:pt x="9977" y="11622"/>
                    <a:pt x="9716" y="11753"/>
                    <a:pt x="9477" y="11895"/>
                  </a:cubicBezTo>
                  <a:cubicBezTo>
                    <a:pt x="9394" y="11931"/>
                    <a:pt x="9287" y="11955"/>
                    <a:pt x="9192" y="11991"/>
                  </a:cubicBezTo>
                  <a:cubicBezTo>
                    <a:pt x="9835" y="11169"/>
                    <a:pt x="10525" y="10383"/>
                    <a:pt x="11240" y="9621"/>
                  </a:cubicBezTo>
                  <a:cubicBezTo>
                    <a:pt x="12692" y="8085"/>
                    <a:pt x="14311" y="6692"/>
                    <a:pt x="16026" y="5442"/>
                  </a:cubicBezTo>
                  <a:cubicBezTo>
                    <a:pt x="16252" y="5276"/>
                    <a:pt x="16454" y="5133"/>
                    <a:pt x="16681" y="4966"/>
                  </a:cubicBezTo>
                  <a:cubicBezTo>
                    <a:pt x="16769" y="4897"/>
                    <a:pt x="16719" y="4755"/>
                    <a:pt x="16632" y="4755"/>
                  </a:cubicBezTo>
                  <a:cubicBezTo>
                    <a:pt x="16614" y="4755"/>
                    <a:pt x="16594" y="4761"/>
                    <a:pt x="16574" y="4776"/>
                  </a:cubicBezTo>
                  <a:cubicBezTo>
                    <a:pt x="14788" y="5919"/>
                    <a:pt x="13156" y="7335"/>
                    <a:pt x="11632" y="8824"/>
                  </a:cubicBezTo>
                  <a:cubicBezTo>
                    <a:pt x="11263" y="9181"/>
                    <a:pt x="10906" y="9550"/>
                    <a:pt x="10549" y="9919"/>
                  </a:cubicBezTo>
                  <a:cubicBezTo>
                    <a:pt x="11001" y="9157"/>
                    <a:pt x="11394" y="8359"/>
                    <a:pt x="11775" y="7574"/>
                  </a:cubicBezTo>
                  <a:cubicBezTo>
                    <a:pt x="12430" y="6204"/>
                    <a:pt x="13037" y="4811"/>
                    <a:pt x="13776" y="3490"/>
                  </a:cubicBezTo>
                  <a:cubicBezTo>
                    <a:pt x="14192" y="2751"/>
                    <a:pt x="14657" y="2013"/>
                    <a:pt x="15181" y="1335"/>
                  </a:cubicBezTo>
                  <a:cubicBezTo>
                    <a:pt x="15218" y="1288"/>
                    <a:pt x="15161" y="1221"/>
                    <a:pt x="15106" y="1221"/>
                  </a:cubicBezTo>
                  <a:cubicBezTo>
                    <a:pt x="15090" y="1221"/>
                    <a:pt x="15075" y="1226"/>
                    <a:pt x="15061" y="1239"/>
                  </a:cubicBezTo>
                  <a:cubicBezTo>
                    <a:pt x="13109" y="3561"/>
                    <a:pt x="12037" y="6466"/>
                    <a:pt x="10561" y="9086"/>
                  </a:cubicBezTo>
                  <a:cubicBezTo>
                    <a:pt x="10144" y="9836"/>
                    <a:pt x="9692" y="10562"/>
                    <a:pt x="9227" y="11276"/>
                  </a:cubicBezTo>
                  <a:cubicBezTo>
                    <a:pt x="9192" y="11324"/>
                    <a:pt x="9192" y="11360"/>
                    <a:pt x="9227" y="11395"/>
                  </a:cubicBezTo>
                  <a:cubicBezTo>
                    <a:pt x="9001" y="11645"/>
                    <a:pt x="8799" y="11895"/>
                    <a:pt x="8584" y="12169"/>
                  </a:cubicBezTo>
                  <a:cubicBezTo>
                    <a:pt x="8573" y="12169"/>
                    <a:pt x="8537" y="12181"/>
                    <a:pt x="8525" y="12193"/>
                  </a:cubicBezTo>
                  <a:cubicBezTo>
                    <a:pt x="8763" y="11764"/>
                    <a:pt x="9013" y="11336"/>
                    <a:pt x="9239" y="10907"/>
                  </a:cubicBezTo>
                  <a:cubicBezTo>
                    <a:pt x="9668" y="10074"/>
                    <a:pt x="9989" y="9205"/>
                    <a:pt x="10239" y="8300"/>
                  </a:cubicBezTo>
                  <a:cubicBezTo>
                    <a:pt x="10728" y="6526"/>
                    <a:pt x="10966" y="4692"/>
                    <a:pt x="11501" y="2942"/>
                  </a:cubicBezTo>
                  <a:cubicBezTo>
                    <a:pt x="11799" y="1954"/>
                    <a:pt x="12204" y="1001"/>
                    <a:pt x="12764" y="132"/>
                  </a:cubicBezTo>
                  <a:cubicBezTo>
                    <a:pt x="12805" y="58"/>
                    <a:pt x="12749" y="0"/>
                    <a:pt x="12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30"/>
          <p:cNvGrpSpPr/>
          <p:nvPr/>
        </p:nvGrpSpPr>
        <p:grpSpPr>
          <a:xfrm>
            <a:off x="6756554" y="32483"/>
            <a:ext cx="2327249" cy="1567208"/>
            <a:chOff x="3069718" y="4151507"/>
            <a:chExt cx="1201657" cy="809215"/>
          </a:xfrm>
        </p:grpSpPr>
        <p:sp>
          <p:nvSpPr>
            <p:cNvPr id="187" name="Google Shape;187;p30"/>
            <p:cNvSpPr/>
            <p:nvPr/>
          </p:nvSpPr>
          <p:spPr>
            <a:xfrm>
              <a:off x="3476021" y="4295746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3537021" y="4197521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3069718" y="4220145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3193124" y="4151507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30"/>
          <p:cNvSpPr/>
          <p:nvPr/>
        </p:nvSpPr>
        <p:spPr>
          <a:xfrm>
            <a:off x="8829158" y="998232"/>
            <a:ext cx="74611" cy="57714"/>
          </a:xfrm>
          <a:custGeom>
            <a:avLst/>
            <a:gdLst/>
            <a:ahLst/>
            <a:cxnLst/>
            <a:rect l="l" t="t" r="r" b="b"/>
            <a:pathLst>
              <a:path w="1541" h="1192" extrusionOk="0">
                <a:moveTo>
                  <a:pt x="745" y="1"/>
                </a:moveTo>
                <a:cubicBezTo>
                  <a:pt x="5" y="1"/>
                  <a:pt x="0" y="1192"/>
                  <a:pt x="767" y="1192"/>
                </a:cubicBezTo>
                <a:cubicBezTo>
                  <a:pt x="1541" y="1192"/>
                  <a:pt x="1541" y="1"/>
                  <a:pt x="767" y="1"/>
                </a:cubicBezTo>
                <a:cubicBezTo>
                  <a:pt x="759" y="1"/>
                  <a:pt x="752" y="1"/>
                  <a:pt x="7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30"/>
          <p:cNvGrpSpPr/>
          <p:nvPr/>
        </p:nvGrpSpPr>
        <p:grpSpPr>
          <a:xfrm>
            <a:off x="-41829" y="3026521"/>
            <a:ext cx="1650229" cy="1628958"/>
            <a:chOff x="3283125" y="4024125"/>
            <a:chExt cx="852083" cy="841100"/>
          </a:xfrm>
        </p:grpSpPr>
        <p:sp>
          <p:nvSpPr>
            <p:cNvPr id="204" name="Google Shape;204;p30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3794697" y="4787523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4101858" y="4838700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30"/>
          <p:cNvSpPr/>
          <p:nvPr/>
        </p:nvSpPr>
        <p:spPr>
          <a:xfrm>
            <a:off x="256875" y="285775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/>
          <p:nvPr/>
        </p:nvSpPr>
        <p:spPr>
          <a:xfrm rot="10512840">
            <a:off x="7482934" y="279134"/>
            <a:ext cx="1895333" cy="1437471"/>
          </a:xfrm>
          <a:custGeom>
            <a:avLst/>
            <a:gdLst/>
            <a:ahLst/>
            <a:cxnLst/>
            <a:rect l="l" t="t" r="r" b="b"/>
            <a:pathLst>
              <a:path w="15158" h="8017" extrusionOk="0">
                <a:moveTo>
                  <a:pt x="11040" y="0"/>
                </a:moveTo>
                <a:cubicBezTo>
                  <a:pt x="10965" y="0"/>
                  <a:pt x="10889" y="3"/>
                  <a:pt x="10812" y="8"/>
                </a:cubicBezTo>
                <a:cubicBezTo>
                  <a:pt x="9395" y="91"/>
                  <a:pt x="8002" y="972"/>
                  <a:pt x="6716" y="1496"/>
                </a:cubicBezTo>
                <a:cubicBezTo>
                  <a:pt x="5037" y="2175"/>
                  <a:pt x="2846" y="2342"/>
                  <a:pt x="1346" y="3389"/>
                </a:cubicBezTo>
                <a:cubicBezTo>
                  <a:pt x="537" y="3949"/>
                  <a:pt x="1" y="5032"/>
                  <a:pt x="441" y="5925"/>
                </a:cubicBezTo>
                <a:cubicBezTo>
                  <a:pt x="703" y="6497"/>
                  <a:pt x="1299" y="6818"/>
                  <a:pt x="1870" y="7080"/>
                </a:cubicBezTo>
                <a:cubicBezTo>
                  <a:pt x="3289" y="7704"/>
                  <a:pt x="4839" y="8016"/>
                  <a:pt x="6388" y="8016"/>
                </a:cubicBezTo>
                <a:cubicBezTo>
                  <a:pt x="7527" y="8016"/>
                  <a:pt x="8666" y="7847"/>
                  <a:pt x="9752" y="7509"/>
                </a:cubicBezTo>
                <a:cubicBezTo>
                  <a:pt x="10633" y="7223"/>
                  <a:pt x="11466" y="6854"/>
                  <a:pt x="12264" y="6437"/>
                </a:cubicBezTo>
                <a:cubicBezTo>
                  <a:pt x="14133" y="5485"/>
                  <a:pt x="15157" y="3949"/>
                  <a:pt x="14026" y="1937"/>
                </a:cubicBezTo>
                <a:cubicBezTo>
                  <a:pt x="13362" y="777"/>
                  <a:pt x="12356" y="0"/>
                  <a:pt x="1104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0" y="0"/>
            <a:ext cx="2800522" cy="1153687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31"/>
          <p:cNvGrpSpPr/>
          <p:nvPr/>
        </p:nvGrpSpPr>
        <p:grpSpPr>
          <a:xfrm>
            <a:off x="-751289" y="2382264"/>
            <a:ext cx="1764821" cy="915141"/>
            <a:chOff x="1281375" y="2908350"/>
            <a:chExt cx="1637125" cy="848925"/>
          </a:xfrm>
        </p:grpSpPr>
        <p:sp>
          <p:nvSpPr>
            <p:cNvPr id="221" name="Google Shape;221;p31"/>
            <p:cNvSpPr/>
            <p:nvPr/>
          </p:nvSpPr>
          <p:spPr>
            <a:xfrm>
              <a:off x="1281375" y="2908350"/>
              <a:ext cx="1637125" cy="848925"/>
            </a:xfrm>
            <a:custGeom>
              <a:avLst/>
              <a:gdLst/>
              <a:ahLst/>
              <a:cxnLst/>
              <a:rect l="l" t="t" r="r" b="b"/>
              <a:pathLst>
                <a:path w="65485" h="33957" extrusionOk="0">
                  <a:moveTo>
                    <a:pt x="20431" y="0"/>
                  </a:moveTo>
                  <a:lnTo>
                    <a:pt x="19395" y="3108"/>
                  </a:lnTo>
                  <a:lnTo>
                    <a:pt x="29837" y="13788"/>
                  </a:lnTo>
                  <a:lnTo>
                    <a:pt x="18110" y="6346"/>
                  </a:lnTo>
                  <a:lnTo>
                    <a:pt x="18110" y="10894"/>
                  </a:lnTo>
                  <a:lnTo>
                    <a:pt x="15907" y="13097"/>
                  </a:lnTo>
                  <a:lnTo>
                    <a:pt x="21372" y="17776"/>
                  </a:lnTo>
                  <a:lnTo>
                    <a:pt x="14288" y="14835"/>
                  </a:lnTo>
                  <a:lnTo>
                    <a:pt x="12883" y="17776"/>
                  </a:lnTo>
                  <a:lnTo>
                    <a:pt x="14752" y="21098"/>
                  </a:lnTo>
                  <a:lnTo>
                    <a:pt x="8823" y="21098"/>
                  </a:lnTo>
                  <a:lnTo>
                    <a:pt x="4477" y="23122"/>
                  </a:lnTo>
                  <a:lnTo>
                    <a:pt x="3477" y="25099"/>
                  </a:lnTo>
                  <a:lnTo>
                    <a:pt x="0" y="33957"/>
                  </a:lnTo>
                  <a:lnTo>
                    <a:pt x="65485" y="33957"/>
                  </a:lnTo>
                  <a:lnTo>
                    <a:pt x="42029" y="13430"/>
                  </a:lnTo>
                  <a:lnTo>
                    <a:pt x="36921" y="10656"/>
                  </a:lnTo>
                  <a:lnTo>
                    <a:pt x="29492" y="4846"/>
                  </a:lnTo>
                  <a:lnTo>
                    <a:pt x="2043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1393275" y="2908350"/>
              <a:ext cx="634050" cy="578075"/>
            </a:xfrm>
            <a:custGeom>
              <a:avLst/>
              <a:gdLst/>
              <a:ahLst/>
              <a:cxnLst/>
              <a:rect l="l" t="t" r="r" b="b"/>
              <a:pathLst>
                <a:path w="25362" h="23123" extrusionOk="0">
                  <a:moveTo>
                    <a:pt x="15955" y="0"/>
                  </a:moveTo>
                  <a:lnTo>
                    <a:pt x="6788" y="12276"/>
                  </a:lnTo>
                  <a:lnTo>
                    <a:pt x="3073" y="16978"/>
                  </a:lnTo>
                  <a:lnTo>
                    <a:pt x="1" y="23122"/>
                  </a:lnTo>
                  <a:lnTo>
                    <a:pt x="4347" y="21098"/>
                  </a:lnTo>
                  <a:lnTo>
                    <a:pt x="10276" y="21098"/>
                  </a:lnTo>
                  <a:lnTo>
                    <a:pt x="8407" y="17776"/>
                  </a:lnTo>
                  <a:lnTo>
                    <a:pt x="9812" y="14835"/>
                  </a:lnTo>
                  <a:lnTo>
                    <a:pt x="16896" y="17776"/>
                  </a:lnTo>
                  <a:lnTo>
                    <a:pt x="11431" y="13097"/>
                  </a:lnTo>
                  <a:lnTo>
                    <a:pt x="13634" y="10894"/>
                  </a:lnTo>
                  <a:lnTo>
                    <a:pt x="13634" y="6346"/>
                  </a:lnTo>
                  <a:lnTo>
                    <a:pt x="25361" y="13788"/>
                  </a:lnTo>
                  <a:lnTo>
                    <a:pt x="14919" y="3108"/>
                  </a:lnTo>
                  <a:lnTo>
                    <a:pt x="15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31"/>
          <p:cNvGrpSpPr/>
          <p:nvPr/>
        </p:nvGrpSpPr>
        <p:grpSpPr>
          <a:xfrm>
            <a:off x="302308" y="2599720"/>
            <a:ext cx="1345062" cy="697477"/>
            <a:chOff x="1281375" y="2908350"/>
            <a:chExt cx="1637125" cy="848925"/>
          </a:xfrm>
        </p:grpSpPr>
        <p:sp>
          <p:nvSpPr>
            <p:cNvPr id="224" name="Google Shape;224;p31"/>
            <p:cNvSpPr/>
            <p:nvPr/>
          </p:nvSpPr>
          <p:spPr>
            <a:xfrm>
              <a:off x="1281375" y="2908350"/>
              <a:ext cx="1637125" cy="848925"/>
            </a:xfrm>
            <a:custGeom>
              <a:avLst/>
              <a:gdLst/>
              <a:ahLst/>
              <a:cxnLst/>
              <a:rect l="l" t="t" r="r" b="b"/>
              <a:pathLst>
                <a:path w="65485" h="33957" extrusionOk="0">
                  <a:moveTo>
                    <a:pt x="20431" y="0"/>
                  </a:moveTo>
                  <a:lnTo>
                    <a:pt x="19395" y="3108"/>
                  </a:lnTo>
                  <a:lnTo>
                    <a:pt x="29837" y="13788"/>
                  </a:lnTo>
                  <a:lnTo>
                    <a:pt x="18110" y="6346"/>
                  </a:lnTo>
                  <a:lnTo>
                    <a:pt x="18110" y="10894"/>
                  </a:lnTo>
                  <a:lnTo>
                    <a:pt x="15907" y="13097"/>
                  </a:lnTo>
                  <a:lnTo>
                    <a:pt x="21372" y="17776"/>
                  </a:lnTo>
                  <a:lnTo>
                    <a:pt x="14288" y="14835"/>
                  </a:lnTo>
                  <a:lnTo>
                    <a:pt x="12883" y="17776"/>
                  </a:lnTo>
                  <a:lnTo>
                    <a:pt x="14752" y="21098"/>
                  </a:lnTo>
                  <a:lnTo>
                    <a:pt x="8823" y="21098"/>
                  </a:lnTo>
                  <a:lnTo>
                    <a:pt x="4477" y="23122"/>
                  </a:lnTo>
                  <a:lnTo>
                    <a:pt x="3477" y="25099"/>
                  </a:lnTo>
                  <a:lnTo>
                    <a:pt x="0" y="33957"/>
                  </a:lnTo>
                  <a:lnTo>
                    <a:pt x="65485" y="33957"/>
                  </a:lnTo>
                  <a:lnTo>
                    <a:pt x="42029" y="13430"/>
                  </a:lnTo>
                  <a:lnTo>
                    <a:pt x="36921" y="10656"/>
                  </a:lnTo>
                  <a:lnTo>
                    <a:pt x="29492" y="4846"/>
                  </a:lnTo>
                  <a:lnTo>
                    <a:pt x="2043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1393275" y="2908350"/>
              <a:ext cx="634050" cy="578075"/>
            </a:xfrm>
            <a:custGeom>
              <a:avLst/>
              <a:gdLst/>
              <a:ahLst/>
              <a:cxnLst/>
              <a:rect l="l" t="t" r="r" b="b"/>
              <a:pathLst>
                <a:path w="25362" h="23123" extrusionOk="0">
                  <a:moveTo>
                    <a:pt x="15955" y="0"/>
                  </a:moveTo>
                  <a:lnTo>
                    <a:pt x="6788" y="12276"/>
                  </a:lnTo>
                  <a:lnTo>
                    <a:pt x="3073" y="16978"/>
                  </a:lnTo>
                  <a:lnTo>
                    <a:pt x="1" y="23122"/>
                  </a:lnTo>
                  <a:lnTo>
                    <a:pt x="4347" y="21098"/>
                  </a:lnTo>
                  <a:lnTo>
                    <a:pt x="10276" y="21098"/>
                  </a:lnTo>
                  <a:lnTo>
                    <a:pt x="8407" y="17776"/>
                  </a:lnTo>
                  <a:lnTo>
                    <a:pt x="9812" y="14835"/>
                  </a:lnTo>
                  <a:lnTo>
                    <a:pt x="16896" y="17776"/>
                  </a:lnTo>
                  <a:lnTo>
                    <a:pt x="11431" y="13097"/>
                  </a:lnTo>
                  <a:lnTo>
                    <a:pt x="13634" y="10894"/>
                  </a:lnTo>
                  <a:lnTo>
                    <a:pt x="13634" y="6346"/>
                  </a:lnTo>
                  <a:lnTo>
                    <a:pt x="25361" y="13788"/>
                  </a:lnTo>
                  <a:lnTo>
                    <a:pt x="14919" y="3108"/>
                  </a:lnTo>
                  <a:lnTo>
                    <a:pt x="15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31"/>
          <p:cNvSpPr/>
          <p:nvPr/>
        </p:nvSpPr>
        <p:spPr>
          <a:xfrm>
            <a:off x="640225" y="2707148"/>
            <a:ext cx="196866" cy="612602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1"/>
          <p:cNvSpPr/>
          <p:nvPr/>
        </p:nvSpPr>
        <p:spPr>
          <a:xfrm>
            <a:off x="8096400" y="2661248"/>
            <a:ext cx="196866" cy="612602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1"/>
          <p:cNvSpPr/>
          <p:nvPr/>
        </p:nvSpPr>
        <p:spPr>
          <a:xfrm rot="5400000">
            <a:off x="3597273" y="-399630"/>
            <a:ext cx="1946018" cy="9140285"/>
          </a:xfrm>
          <a:custGeom>
            <a:avLst/>
            <a:gdLst/>
            <a:ahLst/>
            <a:cxnLst/>
            <a:rect l="l" t="t" r="r" b="b"/>
            <a:pathLst>
              <a:path w="48614" h="54639" extrusionOk="0">
                <a:moveTo>
                  <a:pt x="1965" y="0"/>
                </a:moveTo>
                <a:cubicBezTo>
                  <a:pt x="1882" y="191"/>
                  <a:pt x="1774" y="405"/>
                  <a:pt x="1667" y="643"/>
                </a:cubicBezTo>
                <a:cubicBezTo>
                  <a:pt x="0" y="4537"/>
                  <a:pt x="274" y="8978"/>
                  <a:pt x="536" y="13097"/>
                </a:cubicBezTo>
                <a:cubicBezTo>
                  <a:pt x="1322" y="25051"/>
                  <a:pt x="2072" y="37076"/>
                  <a:pt x="846" y="49006"/>
                </a:cubicBezTo>
                <a:cubicBezTo>
                  <a:pt x="655" y="50888"/>
                  <a:pt x="453" y="52864"/>
                  <a:pt x="941" y="54638"/>
                </a:cubicBezTo>
                <a:lnTo>
                  <a:pt x="48614" y="54638"/>
                </a:lnTo>
                <a:lnTo>
                  <a:pt x="486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8627150" y="2602350"/>
            <a:ext cx="264221" cy="822194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8333875" y="2334788"/>
            <a:ext cx="370623" cy="115372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1700163" y="2334788"/>
            <a:ext cx="370623" cy="115372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1013450" y="2602350"/>
            <a:ext cx="264221" cy="822194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7148900" y="2150018"/>
            <a:ext cx="797394" cy="184781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4714688" y="579706"/>
            <a:ext cx="797394" cy="184781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31"/>
          <p:cNvGrpSpPr/>
          <p:nvPr/>
        </p:nvGrpSpPr>
        <p:grpSpPr>
          <a:xfrm>
            <a:off x="-378076" y="3358449"/>
            <a:ext cx="1814835" cy="1963675"/>
            <a:chOff x="1775500" y="5189150"/>
            <a:chExt cx="697450" cy="754650"/>
          </a:xfrm>
        </p:grpSpPr>
        <p:sp>
          <p:nvSpPr>
            <p:cNvPr id="236" name="Google Shape;236;p31"/>
            <p:cNvSpPr/>
            <p:nvPr/>
          </p:nvSpPr>
          <p:spPr>
            <a:xfrm>
              <a:off x="2391350" y="5556475"/>
              <a:ext cx="56575" cy="160150"/>
            </a:xfrm>
            <a:custGeom>
              <a:avLst/>
              <a:gdLst/>
              <a:ahLst/>
              <a:cxnLst/>
              <a:rect l="l" t="t" r="r" b="b"/>
              <a:pathLst>
                <a:path w="2263" h="6406" extrusionOk="0">
                  <a:moveTo>
                    <a:pt x="1834" y="0"/>
                  </a:moveTo>
                  <a:cubicBezTo>
                    <a:pt x="1180" y="929"/>
                    <a:pt x="501" y="1917"/>
                    <a:pt x="251" y="3036"/>
                  </a:cubicBezTo>
                  <a:cubicBezTo>
                    <a:pt x="1" y="4144"/>
                    <a:pt x="72" y="5275"/>
                    <a:pt x="84" y="6406"/>
                  </a:cubicBezTo>
                  <a:cubicBezTo>
                    <a:pt x="1489" y="6001"/>
                    <a:pt x="1930" y="4691"/>
                    <a:pt x="2108" y="3382"/>
                  </a:cubicBezTo>
                  <a:cubicBezTo>
                    <a:pt x="2263" y="2262"/>
                    <a:pt x="2096" y="1107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1901725" y="5218925"/>
              <a:ext cx="85450" cy="223950"/>
            </a:xfrm>
            <a:custGeom>
              <a:avLst/>
              <a:gdLst/>
              <a:ahLst/>
              <a:cxnLst/>
              <a:rect l="l" t="t" r="r" b="b"/>
              <a:pathLst>
                <a:path w="3418" h="8958" extrusionOk="0">
                  <a:moveTo>
                    <a:pt x="0" y="1"/>
                  </a:moveTo>
                  <a:cubicBezTo>
                    <a:pt x="0" y="2"/>
                    <a:pt x="0" y="4"/>
                    <a:pt x="1" y="6"/>
                  </a:cubicBezTo>
                  <a:lnTo>
                    <a:pt x="1" y="6"/>
                  </a:lnTo>
                  <a:cubicBezTo>
                    <a:pt x="0" y="4"/>
                    <a:pt x="0" y="2"/>
                    <a:pt x="0" y="1"/>
                  </a:cubicBezTo>
                  <a:close/>
                  <a:moveTo>
                    <a:pt x="1" y="6"/>
                  </a:moveTo>
                  <a:cubicBezTo>
                    <a:pt x="190" y="1707"/>
                    <a:pt x="108" y="3455"/>
                    <a:pt x="429" y="5132"/>
                  </a:cubicBezTo>
                  <a:cubicBezTo>
                    <a:pt x="655" y="6275"/>
                    <a:pt x="1084" y="7442"/>
                    <a:pt x="1869" y="8335"/>
                  </a:cubicBezTo>
                  <a:cubicBezTo>
                    <a:pt x="2228" y="8761"/>
                    <a:pt x="2523" y="8958"/>
                    <a:pt x="2754" y="8958"/>
                  </a:cubicBezTo>
                  <a:cubicBezTo>
                    <a:pt x="3097" y="8958"/>
                    <a:pt x="3296" y="8521"/>
                    <a:pt x="3346" y="7751"/>
                  </a:cubicBezTo>
                  <a:cubicBezTo>
                    <a:pt x="3417" y="6763"/>
                    <a:pt x="3334" y="5775"/>
                    <a:pt x="3084" y="4823"/>
                  </a:cubicBezTo>
                  <a:cubicBezTo>
                    <a:pt x="2846" y="3870"/>
                    <a:pt x="2441" y="2941"/>
                    <a:pt x="1905" y="2108"/>
                  </a:cubicBezTo>
                  <a:cubicBezTo>
                    <a:pt x="1619" y="1691"/>
                    <a:pt x="1322" y="1298"/>
                    <a:pt x="976" y="917"/>
                  </a:cubicBezTo>
                  <a:cubicBezTo>
                    <a:pt x="823" y="741"/>
                    <a:pt x="29" y="191"/>
                    <a:pt x="1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2043100" y="5299900"/>
              <a:ext cx="154200" cy="321175"/>
            </a:xfrm>
            <a:custGeom>
              <a:avLst/>
              <a:gdLst/>
              <a:ahLst/>
              <a:cxnLst/>
              <a:rect l="l" t="t" r="r" b="b"/>
              <a:pathLst>
                <a:path w="6168" h="1284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84" y="2203"/>
                    <a:pt x="1" y="4465"/>
                    <a:pt x="727" y="6548"/>
                  </a:cubicBezTo>
                  <a:cubicBezTo>
                    <a:pt x="1679" y="9311"/>
                    <a:pt x="3894" y="11156"/>
                    <a:pt x="6168" y="12847"/>
                  </a:cubicBezTo>
                  <a:cubicBezTo>
                    <a:pt x="6144" y="10227"/>
                    <a:pt x="5835" y="7072"/>
                    <a:pt x="4584" y="4703"/>
                  </a:cubicBezTo>
                  <a:cubicBezTo>
                    <a:pt x="3572" y="2798"/>
                    <a:pt x="1858" y="136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2275575" y="5447525"/>
              <a:ext cx="91100" cy="283400"/>
            </a:xfrm>
            <a:custGeom>
              <a:avLst/>
              <a:gdLst/>
              <a:ahLst/>
              <a:cxnLst/>
              <a:rect l="l" t="t" r="r" b="b"/>
              <a:pathLst>
                <a:path w="3644" h="11336" extrusionOk="0">
                  <a:moveTo>
                    <a:pt x="845" y="0"/>
                  </a:moveTo>
                  <a:cubicBezTo>
                    <a:pt x="806" y="0"/>
                    <a:pt x="179" y="3919"/>
                    <a:pt x="155" y="4311"/>
                  </a:cubicBezTo>
                  <a:cubicBezTo>
                    <a:pt x="0" y="6787"/>
                    <a:pt x="1179" y="9430"/>
                    <a:pt x="2727" y="11335"/>
                  </a:cubicBezTo>
                  <a:cubicBezTo>
                    <a:pt x="3215" y="10264"/>
                    <a:pt x="3644" y="9216"/>
                    <a:pt x="3644" y="8025"/>
                  </a:cubicBezTo>
                  <a:cubicBezTo>
                    <a:pt x="3644" y="6013"/>
                    <a:pt x="3096" y="4061"/>
                    <a:pt x="2370" y="2203"/>
                  </a:cubicBezTo>
                  <a:cubicBezTo>
                    <a:pt x="2036" y="1358"/>
                    <a:pt x="1620" y="489"/>
                    <a:pt x="846" y="1"/>
                  </a:cubicBezTo>
                  <a:cubicBezTo>
                    <a:pt x="846" y="0"/>
                    <a:pt x="845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1931475" y="5612425"/>
              <a:ext cx="220900" cy="139650"/>
            </a:xfrm>
            <a:custGeom>
              <a:avLst/>
              <a:gdLst/>
              <a:ahLst/>
              <a:cxnLst/>
              <a:rect l="l" t="t" r="r" b="b"/>
              <a:pathLst>
                <a:path w="8836" h="5586" extrusionOk="0">
                  <a:moveTo>
                    <a:pt x="1" y="1"/>
                  </a:moveTo>
                  <a:cubicBezTo>
                    <a:pt x="84" y="36"/>
                    <a:pt x="846" y="2096"/>
                    <a:pt x="1013" y="2358"/>
                  </a:cubicBezTo>
                  <a:cubicBezTo>
                    <a:pt x="1548" y="3156"/>
                    <a:pt x="2251" y="3858"/>
                    <a:pt x="3037" y="4406"/>
                  </a:cubicBezTo>
                  <a:cubicBezTo>
                    <a:pt x="4357" y="5323"/>
                    <a:pt x="5624" y="5586"/>
                    <a:pt x="7018" y="5586"/>
                  </a:cubicBezTo>
                  <a:cubicBezTo>
                    <a:pt x="7598" y="5586"/>
                    <a:pt x="8199" y="5540"/>
                    <a:pt x="8835" y="5477"/>
                  </a:cubicBezTo>
                  <a:cubicBezTo>
                    <a:pt x="7692" y="3894"/>
                    <a:pt x="6573" y="2834"/>
                    <a:pt x="4835" y="1846"/>
                  </a:cubicBezTo>
                  <a:cubicBezTo>
                    <a:pt x="3334" y="1001"/>
                    <a:pt x="1668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1922200" y="5295525"/>
              <a:ext cx="500800" cy="648275"/>
            </a:xfrm>
            <a:custGeom>
              <a:avLst/>
              <a:gdLst/>
              <a:ahLst/>
              <a:cxnLst/>
              <a:rect l="l" t="t" r="r" b="b"/>
              <a:pathLst>
                <a:path w="20032" h="25931" extrusionOk="0">
                  <a:moveTo>
                    <a:pt x="98" y="1"/>
                  </a:moveTo>
                  <a:cubicBezTo>
                    <a:pt x="50" y="1"/>
                    <a:pt x="0" y="39"/>
                    <a:pt x="14" y="104"/>
                  </a:cubicBezTo>
                  <a:cubicBezTo>
                    <a:pt x="288" y="1878"/>
                    <a:pt x="872" y="3592"/>
                    <a:pt x="1598" y="5223"/>
                  </a:cubicBezTo>
                  <a:cubicBezTo>
                    <a:pt x="2336" y="6866"/>
                    <a:pt x="3205" y="8426"/>
                    <a:pt x="4217" y="9902"/>
                  </a:cubicBezTo>
                  <a:cubicBezTo>
                    <a:pt x="5134" y="11236"/>
                    <a:pt x="6146" y="12522"/>
                    <a:pt x="7218" y="13736"/>
                  </a:cubicBezTo>
                  <a:cubicBezTo>
                    <a:pt x="6718" y="13439"/>
                    <a:pt x="6241" y="13129"/>
                    <a:pt x="5765" y="12796"/>
                  </a:cubicBezTo>
                  <a:cubicBezTo>
                    <a:pt x="4956" y="12236"/>
                    <a:pt x="4182" y="11605"/>
                    <a:pt x="3432" y="10938"/>
                  </a:cubicBezTo>
                  <a:cubicBezTo>
                    <a:pt x="3015" y="10569"/>
                    <a:pt x="2610" y="10176"/>
                    <a:pt x="2217" y="9783"/>
                  </a:cubicBezTo>
                  <a:cubicBezTo>
                    <a:pt x="2205" y="9771"/>
                    <a:pt x="2192" y="9766"/>
                    <a:pt x="2180" y="9766"/>
                  </a:cubicBezTo>
                  <a:cubicBezTo>
                    <a:pt x="2146" y="9766"/>
                    <a:pt x="2122" y="9808"/>
                    <a:pt x="2158" y="9843"/>
                  </a:cubicBezTo>
                  <a:cubicBezTo>
                    <a:pt x="3515" y="11307"/>
                    <a:pt x="5039" y="12617"/>
                    <a:pt x="6718" y="13724"/>
                  </a:cubicBezTo>
                  <a:cubicBezTo>
                    <a:pt x="7075" y="13951"/>
                    <a:pt x="7444" y="14165"/>
                    <a:pt x="7789" y="14379"/>
                  </a:cubicBezTo>
                  <a:cubicBezTo>
                    <a:pt x="9063" y="15760"/>
                    <a:pt x="10385" y="17070"/>
                    <a:pt x="11766" y="18332"/>
                  </a:cubicBezTo>
                  <a:cubicBezTo>
                    <a:pt x="12433" y="18951"/>
                    <a:pt x="13111" y="19558"/>
                    <a:pt x="13790" y="20154"/>
                  </a:cubicBezTo>
                  <a:cubicBezTo>
                    <a:pt x="12873" y="19666"/>
                    <a:pt x="11885" y="19249"/>
                    <a:pt x="10933" y="18844"/>
                  </a:cubicBezTo>
                  <a:cubicBezTo>
                    <a:pt x="9135" y="18094"/>
                    <a:pt x="7289" y="17427"/>
                    <a:pt x="5515" y="16582"/>
                  </a:cubicBezTo>
                  <a:cubicBezTo>
                    <a:pt x="4551" y="16117"/>
                    <a:pt x="3646" y="15594"/>
                    <a:pt x="2729" y="15034"/>
                  </a:cubicBezTo>
                  <a:cubicBezTo>
                    <a:pt x="2714" y="15023"/>
                    <a:pt x="2699" y="15019"/>
                    <a:pt x="2684" y="15019"/>
                  </a:cubicBezTo>
                  <a:cubicBezTo>
                    <a:pt x="2614" y="15019"/>
                    <a:pt x="2555" y="15118"/>
                    <a:pt x="2634" y="15177"/>
                  </a:cubicBezTo>
                  <a:cubicBezTo>
                    <a:pt x="3372" y="15760"/>
                    <a:pt x="4205" y="16225"/>
                    <a:pt x="5039" y="16653"/>
                  </a:cubicBezTo>
                  <a:cubicBezTo>
                    <a:pt x="5920" y="17106"/>
                    <a:pt x="6813" y="17487"/>
                    <a:pt x="7718" y="17856"/>
                  </a:cubicBezTo>
                  <a:cubicBezTo>
                    <a:pt x="9539" y="18606"/>
                    <a:pt x="11385" y="19285"/>
                    <a:pt x="13159" y="20166"/>
                  </a:cubicBezTo>
                  <a:cubicBezTo>
                    <a:pt x="13790" y="20475"/>
                    <a:pt x="14421" y="20832"/>
                    <a:pt x="15016" y="21225"/>
                  </a:cubicBezTo>
                  <a:cubicBezTo>
                    <a:pt x="15385" y="21547"/>
                    <a:pt x="15778" y="21868"/>
                    <a:pt x="16147" y="22190"/>
                  </a:cubicBezTo>
                  <a:cubicBezTo>
                    <a:pt x="16326" y="22344"/>
                    <a:pt x="16517" y="22499"/>
                    <a:pt x="16707" y="22654"/>
                  </a:cubicBezTo>
                  <a:cubicBezTo>
                    <a:pt x="16731" y="22673"/>
                    <a:pt x="16757" y="22681"/>
                    <a:pt x="16782" y="22681"/>
                  </a:cubicBezTo>
                  <a:cubicBezTo>
                    <a:pt x="16820" y="22681"/>
                    <a:pt x="16857" y="22664"/>
                    <a:pt x="16886" y="22642"/>
                  </a:cubicBezTo>
                  <a:cubicBezTo>
                    <a:pt x="17219" y="22916"/>
                    <a:pt x="17564" y="23190"/>
                    <a:pt x="17898" y="23452"/>
                  </a:cubicBezTo>
                  <a:cubicBezTo>
                    <a:pt x="18231" y="24309"/>
                    <a:pt x="18612" y="25119"/>
                    <a:pt x="19124" y="25869"/>
                  </a:cubicBezTo>
                  <a:cubicBezTo>
                    <a:pt x="19149" y="25912"/>
                    <a:pt x="19189" y="25930"/>
                    <a:pt x="19230" y="25930"/>
                  </a:cubicBezTo>
                  <a:cubicBezTo>
                    <a:pt x="19323" y="25930"/>
                    <a:pt x="19420" y="25837"/>
                    <a:pt x="19362" y="25738"/>
                  </a:cubicBezTo>
                  <a:cubicBezTo>
                    <a:pt x="18945" y="25059"/>
                    <a:pt x="18588" y="24368"/>
                    <a:pt x="18291" y="23654"/>
                  </a:cubicBezTo>
                  <a:cubicBezTo>
                    <a:pt x="18350" y="23618"/>
                    <a:pt x="18374" y="23559"/>
                    <a:pt x="18350" y="23499"/>
                  </a:cubicBezTo>
                  <a:cubicBezTo>
                    <a:pt x="17862" y="22344"/>
                    <a:pt x="17898" y="21011"/>
                    <a:pt x="18160" y="19808"/>
                  </a:cubicBezTo>
                  <a:cubicBezTo>
                    <a:pt x="18422" y="18511"/>
                    <a:pt x="18945" y="17308"/>
                    <a:pt x="19386" y="16070"/>
                  </a:cubicBezTo>
                  <a:cubicBezTo>
                    <a:pt x="19648" y="15379"/>
                    <a:pt x="19862" y="14665"/>
                    <a:pt x="20017" y="13927"/>
                  </a:cubicBezTo>
                  <a:cubicBezTo>
                    <a:pt x="20032" y="13852"/>
                    <a:pt x="19991" y="13815"/>
                    <a:pt x="19952" y="13815"/>
                  </a:cubicBezTo>
                  <a:cubicBezTo>
                    <a:pt x="19929" y="13815"/>
                    <a:pt x="19907" y="13828"/>
                    <a:pt x="19898" y="13855"/>
                  </a:cubicBezTo>
                  <a:cubicBezTo>
                    <a:pt x="19565" y="15165"/>
                    <a:pt x="19005" y="16403"/>
                    <a:pt x="18529" y="17653"/>
                  </a:cubicBezTo>
                  <a:cubicBezTo>
                    <a:pt x="18064" y="18868"/>
                    <a:pt x="17671" y="20142"/>
                    <a:pt x="17671" y="21451"/>
                  </a:cubicBezTo>
                  <a:cubicBezTo>
                    <a:pt x="17671" y="21630"/>
                    <a:pt x="17695" y="21821"/>
                    <a:pt x="17707" y="21999"/>
                  </a:cubicBezTo>
                  <a:cubicBezTo>
                    <a:pt x="17517" y="21368"/>
                    <a:pt x="17350" y="20737"/>
                    <a:pt x="17219" y="20082"/>
                  </a:cubicBezTo>
                  <a:cubicBezTo>
                    <a:pt x="16767" y="17963"/>
                    <a:pt x="16576" y="15808"/>
                    <a:pt x="16278" y="13677"/>
                  </a:cubicBezTo>
                  <a:cubicBezTo>
                    <a:pt x="16100" y="12438"/>
                    <a:pt x="15897" y="11224"/>
                    <a:pt x="15600" y="10021"/>
                  </a:cubicBezTo>
                  <a:cubicBezTo>
                    <a:pt x="15590" y="9983"/>
                    <a:pt x="15564" y="9968"/>
                    <a:pt x="15536" y="9968"/>
                  </a:cubicBezTo>
                  <a:cubicBezTo>
                    <a:pt x="15494" y="9968"/>
                    <a:pt x="15450" y="10002"/>
                    <a:pt x="15457" y="10045"/>
                  </a:cubicBezTo>
                  <a:cubicBezTo>
                    <a:pt x="15981" y="12236"/>
                    <a:pt x="16171" y="14463"/>
                    <a:pt x="16433" y="16701"/>
                  </a:cubicBezTo>
                  <a:cubicBezTo>
                    <a:pt x="16683" y="18749"/>
                    <a:pt x="16981" y="20809"/>
                    <a:pt x="17648" y="22773"/>
                  </a:cubicBezTo>
                  <a:lnTo>
                    <a:pt x="17648" y="22785"/>
                  </a:lnTo>
                  <a:cubicBezTo>
                    <a:pt x="17362" y="22606"/>
                    <a:pt x="17100" y="22416"/>
                    <a:pt x="16826" y="22225"/>
                  </a:cubicBezTo>
                  <a:cubicBezTo>
                    <a:pt x="16386" y="21832"/>
                    <a:pt x="15957" y="21416"/>
                    <a:pt x="15540" y="20987"/>
                  </a:cubicBezTo>
                  <a:cubicBezTo>
                    <a:pt x="15516" y="20955"/>
                    <a:pt x="15487" y="20945"/>
                    <a:pt x="15460" y="20945"/>
                  </a:cubicBezTo>
                  <a:cubicBezTo>
                    <a:pt x="15446" y="20945"/>
                    <a:pt x="15433" y="20947"/>
                    <a:pt x="15421" y="20951"/>
                  </a:cubicBezTo>
                  <a:cubicBezTo>
                    <a:pt x="15362" y="20892"/>
                    <a:pt x="15314" y="20832"/>
                    <a:pt x="15254" y="20773"/>
                  </a:cubicBezTo>
                  <a:cubicBezTo>
                    <a:pt x="15040" y="20344"/>
                    <a:pt x="14850" y="19916"/>
                    <a:pt x="14671" y="19463"/>
                  </a:cubicBezTo>
                  <a:cubicBezTo>
                    <a:pt x="14445" y="18915"/>
                    <a:pt x="14231" y="18356"/>
                    <a:pt x="14028" y="17784"/>
                  </a:cubicBezTo>
                  <a:cubicBezTo>
                    <a:pt x="13647" y="16653"/>
                    <a:pt x="13349" y="15498"/>
                    <a:pt x="13135" y="14320"/>
                  </a:cubicBezTo>
                  <a:cubicBezTo>
                    <a:pt x="13016" y="13653"/>
                    <a:pt x="12933" y="12998"/>
                    <a:pt x="12838" y="12319"/>
                  </a:cubicBezTo>
                  <a:cubicBezTo>
                    <a:pt x="12833" y="12294"/>
                    <a:pt x="12815" y="12284"/>
                    <a:pt x="12796" y="12284"/>
                  </a:cubicBezTo>
                  <a:cubicBezTo>
                    <a:pt x="12770" y="12284"/>
                    <a:pt x="12742" y="12304"/>
                    <a:pt x="12742" y="12331"/>
                  </a:cubicBezTo>
                  <a:cubicBezTo>
                    <a:pt x="12766" y="13546"/>
                    <a:pt x="12957" y="14748"/>
                    <a:pt x="13230" y="15903"/>
                  </a:cubicBezTo>
                  <a:cubicBezTo>
                    <a:pt x="13492" y="17082"/>
                    <a:pt x="13861" y="18261"/>
                    <a:pt x="14350" y="19380"/>
                  </a:cubicBezTo>
                  <a:cubicBezTo>
                    <a:pt x="14433" y="19582"/>
                    <a:pt x="14528" y="19796"/>
                    <a:pt x="14623" y="19999"/>
                  </a:cubicBezTo>
                  <a:cubicBezTo>
                    <a:pt x="14004" y="19213"/>
                    <a:pt x="13469" y="18356"/>
                    <a:pt x="12992" y="17463"/>
                  </a:cubicBezTo>
                  <a:cubicBezTo>
                    <a:pt x="12373" y="16344"/>
                    <a:pt x="11873" y="15165"/>
                    <a:pt x="11397" y="13986"/>
                  </a:cubicBezTo>
                  <a:cubicBezTo>
                    <a:pt x="10873" y="12712"/>
                    <a:pt x="10385" y="11415"/>
                    <a:pt x="9849" y="10152"/>
                  </a:cubicBezTo>
                  <a:cubicBezTo>
                    <a:pt x="9313" y="8902"/>
                    <a:pt x="8706" y="7652"/>
                    <a:pt x="7944" y="6521"/>
                  </a:cubicBezTo>
                  <a:cubicBezTo>
                    <a:pt x="7849" y="6366"/>
                    <a:pt x="7754" y="6235"/>
                    <a:pt x="7646" y="6104"/>
                  </a:cubicBezTo>
                  <a:cubicBezTo>
                    <a:pt x="7632" y="6083"/>
                    <a:pt x="7612" y="6075"/>
                    <a:pt x="7592" y="6075"/>
                  </a:cubicBezTo>
                  <a:cubicBezTo>
                    <a:pt x="7543" y="6075"/>
                    <a:pt x="7494" y="6125"/>
                    <a:pt x="7527" y="6176"/>
                  </a:cubicBezTo>
                  <a:cubicBezTo>
                    <a:pt x="8254" y="7354"/>
                    <a:pt x="8885" y="8593"/>
                    <a:pt x="9432" y="9855"/>
                  </a:cubicBezTo>
                  <a:cubicBezTo>
                    <a:pt x="9980" y="11117"/>
                    <a:pt x="10456" y="12415"/>
                    <a:pt x="10980" y="13712"/>
                  </a:cubicBezTo>
                  <a:cubicBezTo>
                    <a:pt x="11456" y="14915"/>
                    <a:pt x="11956" y="16117"/>
                    <a:pt x="12552" y="17284"/>
                  </a:cubicBezTo>
                  <a:cubicBezTo>
                    <a:pt x="13123" y="18380"/>
                    <a:pt x="13778" y="19427"/>
                    <a:pt x="14564" y="20392"/>
                  </a:cubicBezTo>
                  <a:cubicBezTo>
                    <a:pt x="14600" y="20439"/>
                    <a:pt x="14635" y="20475"/>
                    <a:pt x="14671" y="20523"/>
                  </a:cubicBezTo>
                  <a:cubicBezTo>
                    <a:pt x="13957" y="19904"/>
                    <a:pt x="13242" y="19261"/>
                    <a:pt x="12528" y="18618"/>
                  </a:cubicBezTo>
                  <a:cubicBezTo>
                    <a:pt x="11099" y="17320"/>
                    <a:pt x="9718" y="15998"/>
                    <a:pt x="8408" y="14582"/>
                  </a:cubicBezTo>
                  <a:cubicBezTo>
                    <a:pt x="8385" y="14570"/>
                    <a:pt x="8373" y="14558"/>
                    <a:pt x="8361" y="14522"/>
                  </a:cubicBezTo>
                  <a:cubicBezTo>
                    <a:pt x="8385" y="14486"/>
                    <a:pt x="8385" y="14403"/>
                    <a:pt x="8313" y="14367"/>
                  </a:cubicBezTo>
                  <a:lnTo>
                    <a:pt x="8087" y="14224"/>
                  </a:lnTo>
                  <a:cubicBezTo>
                    <a:pt x="6944" y="12974"/>
                    <a:pt x="5860" y="11688"/>
                    <a:pt x="4872" y="10295"/>
                  </a:cubicBezTo>
                  <a:cubicBezTo>
                    <a:pt x="3836" y="8843"/>
                    <a:pt x="2908" y="7307"/>
                    <a:pt x="2122" y="5700"/>
                  </a:cubicBezTo>
                  <a:cubicBezTo>
                    <a:pt x="1348" y="4092"/>
                    <a:pt x="741" y="2413"/>
                    <a:pt x="324" y="687"/>
                  </a:cubicBezTo>
                  <a:cubicBezTo>
                    <a:pt x="276" y="473"/>
                    <a:pt x="217" y="270"/>
                    <a:pt x="169" y="56"/>
                  </a:cubicBezTo>
                  <a:cubicBezTo>
                    <a:pt x="160" y="18"/>
                    <a:pt x="129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1901725" y="5730900"/>
              <a:ext cx="41975" cy="36025"/>
            </a:xfrm>
            <a:custGeom>
              <a:avLst/>
              <a:gdLst/>
              <a:ahLst/>
              <a:cxnLst/>
              <a:rect l="l" t="t" r="r" b="b"/>
              <a:pathLst>
                <a:path w="1679" h="144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0" y="1298"/>
                    <a:pt x="1679" y="1441"/>
                  </a:cubicBezTo>
                  <a:cubicBezTo>
                    <a:pt x="1679" y="1441"/>
                    <a:pt x="1441" y="3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1775500" y="5189150"/>
              <a:ext cx="42600" cy="36050"/>
            </a:xfrm>
            <a:custGeom>
              <a:avLst/>
              <a:gdLst/>
              <a:ahLst/>
              <a:cxnLst/>
              <a:rect l="l" t="t" r="r" b="b"/>
              <a:pathLst>
                <a:path w="1704" h="1442" extrusionOk="0">
                  <a:moveTo>
                    <a:pt x="1" y="1"/>
                  </a:moveTo>
                  <a:cubicBezTo>
                    <a:pt x="1" y="1"/>
                    <a:pt x="310" y="1299"/>
                    <a:pt x="1680" y="1442"/>
                  </a:cubicBezTo>
                  <a:cubicBezTo>
                    <a:pt x="1703" y="1442"/>
                    <a:pt x="1465" y="4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2199075" y="5326675"/>
              <a:ext cx="36325" cy="53300"/>
            </a:xfrm>
            <a:custGeom>
              <a:avLst/>
              <a:gdLst/>
              <a:ahLst/>
              <a:cxnLst/>
              <a:rect l="l" t="t" r="r" b="b"/>
              <a:pathLst>
                <a:path w="1453" h="2132" extrusionOk="0">
                  <a:moveTo>
                    <a:pt x="429" y="1"/>
                  </a:moveTo>
                  <a:lnTo>
                    <a:pt x="429" y="1"/>
                  </a:lnTo>
                  <a:cubicBezTo>
                    <a:pt x="429" y="1"/>
                    <a:pt x="0" y="1263"/>
                    <a:pt x="1060" y="2132"/>
                  </a:cubicBezTo>
                  <a:cubicBezTo>
                    <a:pt x="1072" y="2132"/>
                    <a:pt x="1453" y="1120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2436600" y="5787450"/>
              <a:ext cx="36350" cy="53300"/>
            </a:xfrm>
            <a:custGeom>
              <a:avLst/>
              <a:gdLst/>
              <a:ahLst/>
              <a:cxnLst/>
              <a:rect l="l" t="t" r="r" b="b"/>
              <a:pathLst>
                <a:path w="1454" h="2132" extrusionOk="0">
                  <a:moveTo>
                    <a:pt x="429" y="0"/>
                  </a:moveTo>
                  <a:cubicBezTo>
                    <a:pt x="429" y="1"/>
                    <a:pt x="1" y="1263"/>
                    <a:pt x="1072" y="2132"/>
                  </a:cubicBezTo>
                  <a:cubicBezTo>
                    <a:pt x="1072" y="2108"/>
                    <a:pt x="1453" y="112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31"/>
          <p:cNvGrpSpPr/>
          <p:nvPr/>
        </p:nvGrpSpPr>
        <p:grpSpPr>
          <a:xfrm>
            <a:off x="1647385" y="4121967"/>
            <a:ext cx="550534" cy="1153717"/>
            <a:chOff x="1326350" y="5183200"/>
            <a:chExt cx="353700" cy="741225"/>
          </a:xfrm>
        </p:grpSpPr>
        <p:sp>
          <p:nvSpPr>
            <p:cNvPr id="247" name="Google Shape;247;p31"/>
            <p:cNvSpPr/>
            <p:nvPr/>
          </p:nvSpPr>
          <p:spPr>
            <a:xfrm>
              <a:off x="1403725" y="5518675"/>
              <a:ext cx="132200" cy="219375"/>
            </a:xfrm>
            <a:custGeom>
              <a:avLst/>
              <a:gdLst/>
              <a:ahLst/>
              <a:cxnLst/>
              <a:rect l="l" t="t" r="r" b="b"/>
              <a:pathLst>
                <a:path w="5288" h="8775" extrusionOk="0">
                  <a:moveTo>
                    <a:pt x="144" y="0"/>
                  </a:moveTo>
                  <a:cubicBezTo>
                    <a:pt x="84" y="203"/>
                    <a:pt x="60" y="405"/>
                    <a:pt x="60" y="619"/>
                  </a:cubicBezTo>
                  <a:cubicBezTo>
                    <a:pt x="1" y="2250"/>
                    <a:pt x="477" y="3929"/>
                    <a:pt x="1203" y="5394"/>
                  </a:cubicBezTo>
                  <a:cubicBezTo>
                    <a:pt x="1596" y="6179"/>
                    <a:pt x="2239" y="6775"/>
                    <a:pt x="2942" y="7299"/>
                  </a:cubicBezTo>
                  <a:cubicBezTo>
                    <a:pt x="3632" y="7834"/>
                    <a:pt x="4680" y="8168"/>
                    <a:pt x="5287" y="8775"/>
                  </a:cubicBezTo>
                  <a:cubicBezTo>
                    <a:pt x="3894" y="7382"/>
                    <a:pt x="3501" y="5298"/>
                    <a:pt x="2704" y="3512"/>
                  </a:cubicBezTo>
                  <a:cubicBezTo>
                    <a:pt x="2132" y="2250"/>
                    <a:pt x="1251" y="834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1326350" y="5183200"/>
              <a:ext cx="158375" cy="237275"/>
            </a:xfrm>
            <a:custGeom>
              <a:avLst/>
              <a:gdLst/>
              <a:ahLst/>
              <a:cxnLst/>
              <a:rect l="l" t="t" r="r" b="b"/>
              <a:pathLst>
                <a:path w="6335" h="9491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1489"/>
                    <a:pt x="691" y="2882"/>
                    <a:pt x="1358" y="4251"/>
                  </a:cubicBezTo>
                  <a:cubicBezTo>
                    <a:pt x="1881" y="5287"/>
                    <a:pt x="2596" y="6204"/>
                    <a:pt x="3394" y="7025"/>
                  </a:cubicBezTo>
                  <a:cubicBezTo>
                    <a:pt x="4322" y="7918"/>
                    <a:pt x="5501" y="8490"/>
                    <a:pt x="6334" y="9490"/>
                  </a:cubicBezTo>
                  <a:cubicBezTo>
                    <a:pt x="5477" y="7740"/>
                    <a:pt x="4918" y="5847"/>
                    <a:pt x="4001" y="4120"/>
                  </a:cubicBezTo>
                  <a:cubicBezTo>
                    <a:pt x="3108" y="2394"/>
                    <a:pt x="1798" y="76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1572800" y="5438900"/>
              <a:ext cx="79200" cy="250650"/>
            </a:xfrm>
            <a:custGeom>
              <a:avLst/>
              <a:gdLst/>
              <a:ahLst/>
              <a:cxnLst/>
              <a:rect l="l" t="t" r="r" b="b"/>
              <a:pathLst>
                <a:path w="3168" h="10026" extrusionOk="0">
                  <a:moveTo>
                    <a:pt x="477" y="0"/>
                  </a:moveTo>
                  <a:lnTo>
                    <a:pt x="477" y="0"/>
                  </a:lnTo>
                  <a:cubicBezTo>
                    <a:pt x="715" y="2048"/>
                    <a:pt x="1" y="4120"/>
                    <a:pt x="120" y="6191"/>
                  </a:cubicBezTo>
                  <a:cubicBezTo>
                    <a:pt x="191" y="7585"/>
                    <a:pt x="584" y="8930"/>
                    <a:pt x="1477" y="10025"/>
                  </a:cubicBezTo>
                  <a:cubicBezTo>
                    <a:pt x="3049" y="8632"/>
                    <a:pt x="3168" y="6751"/>
                    <a:pt x="2799" y="4763"/>
                  </a:cubicBezTo>
                  <a:cubicBezTo>
                    <a:pt x="2465" y="3001"/>
                    <a:pt x="1608" y="1381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1389800" y="5282925"/>
              <a:ext cx="290250" cy="641500"/>
            </a:xfrm>
            <a:custGeom>
              <a:avLst/>
              <a:gdLst/>
              <a:ahLst/>
              <a:cxnLst/>
              <a:rect l="l" t="t" r="r" b="b"/>
              <a:pathLst>
                <a:path w="11610" h="25660" extrusionOk="0">
                  <a:moveTo>
                    <a:pt x="117" y="1"/>
                  </a:moveTo>
                  <a:cubicBezTo>
                    <a:pt x="60" y="1"/>
                    <a:pt x="0" y="77"/>
                    <a:pt x="46" y="131"/>
                  </a:cubicBezTo>
                  <a:cubicBezTo>
                    <a:pt x="2332" y="3167"/>
                    <a:pt x="4118" y="6561"/>
                    <a:pt x="5416" y="10133"/>
                  </a:cubicBezTo>
                  <a:cubicBezTo>
                    <a:pt x="5499" y="10395"/>
                    <a:pt x="5606" y="10668"/>
                    <a:pt x="5701" y="10930"/>
                  </a:cubicBezTo>
                  <a:cubicBezTo>
                    <a:pt x="5416" y="10549"/>
                    <a:pt x="5106" y="10180"/>
                    <a:pt x="4773" y="9823"/>
                  </a:cubicBezTo>
                  <a:cubicBezTo>
                    <a:pt x="4035" y="8990"/>
                    <a:pt x="3201" y="8216"/>
                    <a:pt x="2511" y="7335"/>
                  </a:cubicBezTo>
                  <a:cubicBezTo>
                    <a:pt x="2130" y="6846"/>
                    <a:pt x="1796" y="6311"/>
                    <a:pt x="1546" y="5739"/>
                  </a:cubicBezTo>
                  <a:cubicBezTo>
                    <a:pt x="1535" y="5720"/>
                    <a:pt x="1518" y="5712"/>
                    <a:pt x="1502" y="5712"/>
                  </a:cubicBezTo>
                  <a:cubicBezTo>
                    <a:pt x="1468" y="5712"/>
                    <a:pt x="1435" y="5747"/>
                    <a:pt x="1451" y="5787"/>
                  </a:cubicBezTo>
                  <a:cubicBezTo>
                    <a:pt x="1832" y="6823"/>
                    <a:pt x="2511" y="7739"/>
                    <a:pt x="3237" y="8549"/>
                  </a:cubicBezTo>
                  <a:cubicBezTo>
                    <a:pt x="3987" y="9382"/>
                    <a:pt x="4785" y="10180"/>
                    <a:pt x="5439" y="11073"/>
                  </a:cubicBezTo>
                  <a:cubicBezTo>
                    <a:pt x="5654" y="11347"/>
                    <a:pt x="5844" y="11645"/>
                    <a:pt x="6023" y="11942"/>
                  </a:cubicBezTo>
                  <a:cubicBezTo>
                    <a:pt x="6856" y="14681"/>
                    <a:pt x="7452" y="17479"/>
                    <a:pt x="8404" y="20193"/>
                  </a:cubicBezTo>
                  <a:cubicBezTo>
                    <a:pt x="8154" y="19943"/>
                    <a:pt x="7868" y="19717"/>
                    <a:pt x="7606" y="19491"/>
                  </a:cubicBezTo>
                  <a:cubicBezTo>
                    <a:pt x="7011" y="19015"/>
                    <a:pt x="6380" y="18574"/>
                    <a:pt x="5820" y="18062"/>
                  </a:cubicBezTo>
                  <a:cubicBezTo>
                    <a:pt x="4701" y="17062"/>
                    <a:pt x="3773" y="15848"/>
                    <a:pt x="3106" y="14502"/>
                  </a:cubicBezTo>
                  <a:cubicBezTo>
                    <a:pt x="2737" y="13752"/>
                    <a:pt x="2439" y="12954"/>
                    <a:pt x="2225" y="12145"/>
                  </a:cubicBezTo>
                  <a:cubicBezTo>
                    <a:pt x="2220" y="12119"/>
                    <a:pt x="2197" y="12107"/>
                    <a:pt x="2174" y="12107"/>
                  </a:cubicBezTo>
                  <a:cubicBezTo>
                    <a:pt x="2145" y="12107"/>
                    <a:pt x="2116" y="12128"/>
                    <a:pt x="2130" y="12169"/>
                  </a:cubicBezTo>
                  <a:cubicBezTo>
                    <a:pt x="2427" y="13645"/>
                    <a:pt x="3058" y="15062"/>
                    <a:pt x="3915" y="16288"/>
                  </a:cubicBezTo>
                  <a:cubicBezTo>
                    <a:pt x="4344" y="16919"/>
                    <a:pt x="4820" y="17479"/>
                    <a:pt x="5356" y="18014"/>
                  </a:cubicBezTo>
                  <a:cubicBezTo>
                    <a:pt x="5904" y="18550"/>
                    <a:pt x="6499" y="19003"/>
                    <a:pt x="7106" y="19479"/>
                  </a:cubicBezTo>
                  <a:cubicBezTo>
                    <a:pt x="7678" y="19908"/>
                    <a:pt x="8214" y="20372"/>
                    <a:pt x="8678" y="20920"/>
                  </a:cubicBezTo>
                  <a:cubicBezTo>
                    <a:pt x="9309" y="22598"/>
                    <a:pt x="10119" y="24230"/>
                    <a:pt x="11262" y="25623"/>
                  </a:cubicBezTo>
                  <a:cubicBezTo>
                    <a:pt x="11288" y="25649"/>
                    <a:pt x="11320" y="25660"/>
                    <a:pt x="11354" y="25660"/>
                  </a:cubicBezTo>
                  <a:cubicBezTo>
                    <a:pt x="11474" y="25660"/>
                    <a:pt x="11610" y="25520"/>
                    <a:pt x="11535" y="25408"/>
                  </a:cubicBezTo>
                  <a:cubicBezTo>
                    <a:pt x="10619" y="24170"/>
                    <a:pt x="9904" y="22813"/>
                    <a:pt x="9333" y="21396"/>
                  </a:cubicBezTo>
                  <a:cubicBezTo>
                    <a:pt x="9357" y="21372"/>
                    <a:pt x="9392" y="21324"/>
                    <a:pt x="9357" y="21277"/>
                  </a:cubicBezTo>
                  <a:cubicBezTo>
                    <a:pt x="9047" y="20539"/>
                    <a:pt x="8988" y="19729"/>
                    <a:pt x="9011" y="18943"/>
                  </a:cubicBezTo>
                  <a:cubicBezTo>
                    <a:pt x="9035" y="18086"/>
                    <a:pt x="9107" y="17229"/>
                    <a:pt x="9166" y="16371"/>
                  </a:cubicBezTo>
                  <a:cubicBezTo>
                    <a:pt x="9297" y="14657"/>
                    <a:pt x="9476" y="12942"/>
                    <a:pt x="9428" y="11240"/>
                  </a:cubicBezTo>
                  <a:cubicBezTo>
                    <a:pt x="9404" y="10275"/>
                    <a:pt x="9333" y="9299"/>
                    <a:pt x="9071" y="8370"/>
                  </a:cubicBezTo>
                  <a:cubicBezTo>
                    <a:pt x="9061" y="8337"/>
                    <a:pt x="9034" y="8320"/>
                    <a:pt x="9005" y="8320"/>
                  </a:cubicBezTo>
                  <a:cubicBezTo>
                    <a:pt x="8964" y="8320"/>
                    <a:pt x="8921" y="8355"/>
                    <a:pt x="8928" y="8418"/>
                  </a:cubicBezTo>
                  <a:cubicBezTo>
                    <a:pt x="9071" y="9263"/>
                    <a:pt x="9178" y="10121"/>
                    <a:pt x="9190" y="10978"/>
                  </a:cubicBezTo>
                  <a:cubicBezTo>
                    <a:pt x="9214" y="11847"/>
                    <a:pt x="9178" y="12704"/>
                    <a:pt x="9118" y="13550"/>
                  </a:cubicBezTo>
                  <a:cubicBezTo>
                    <a:pt x="8999" y="15276"/>
                    <a:pt x="8773" y="17002"/>
                    <a:pt x="8714" y="18729"/>
                  </a:cubicBezTo>
                  <a:cubicBezTo>
                    <a:pt x="8702" y="19074"/>
                    <a:pt x="8702" y="19431"/>
                    <a:pt x="8737" y="19777"/>
                  </a:cubicBezTo>
                  <a:cubicBezTo>
                    <a:pt x="8285" y="18419"/>
                    <a:pt x="7916" y="17038"/>
                    <a:pt x="7559" y="15657"/>
                  </a:cubicBezTo>
                  <a:cubicBezTo>
                    <a:pt x="7106" y="13907"/>
                    <a:pt x="6666" y="12157"/>
                    <a:pt x="6035" y="10454"/>
                  </a:cubicBezTo>
                  <a:cubicBezTo>
                    <a:pt x="5856" y="9966"/>
                    <a:pt x="5678" y="9490"/>
                    <a:pt x="5475" y="9013"/>
                  </a:cubicBezTo>
                  <a:cubicBezTo>
                    <a:pt x="5380" y="8192"/>
                    <a:pt x="5297" y="7382"/>
                    <a:pt x="5189" y="6561"/>
                  </a:cubicBezTo>
                  <a:cubicBezTo>
                    <a:pt x="5058" y="5608"/>
                    <a:pt x="4963" y="4644"/>
                    <a:pt x="4785" y="3667"/>
                  </a:cubicBezTo>
                  <a:cubicBezTo>
                    <a:pt x="4701" y="3156"/>
                    <a:pt x="4570" y="2644"/>
                    <a:pt x="4368" y="2155"/>
                  </a:cubicBezTo>
                  <a:cubicBezTo>
                    <a:pt x="4358" y="2131"/>
                    <a:pt x="4337" y="2121"/>
                    <a:pt x="4317" y="2121"/>
                  </a:cubicBezTo>
                  <a:cubicBezTo>
                    <a:pt x="4287" y="2121"/>
                    <a:pt x="4258" y="2144"/>
                    <a:pt x="4273" y="2179"/>
                  </a:cubicBezTo>
                  <a:cubicBezTo>
                    <a:pt x="4570" y="3072"/>
                    <a:pt x="4642" y="4025"/>
                    <a:pt x="4749" y="4953"/>
                  </a:cubicBezTo>
                  <a:cubicBezTo>
                    <a:pt x="4844" y="5930"/>
                    <a:pt x="4939" y="6918"/>
                    <a:pt x="5058" y="7894"/>
                  </a:cubicBezTo>
                  <a:cubicBezTo>
                    <a:pt x="5070" y="7978"/>
                    <a:pt x="5070" y="8061"/>
                    <a:pt x="5082" y="8132"/>
                  </a:cubicBezTo>
                  <a:cubicBezTo>
                    <a:pt x="4654" y="7168"/>
                    <a:pt x="4189" y="6227"/>
                    <a:pt x="3689" y="5311"/>
                  </a:cubicBezTo>
                  <a:cubicBezTo>
                    <a:pt x="2665" y="3453"/>
                    <a:pt x="1487" y="1691"/>
                    <a:pt x="165" y="24"/>
                  </a:cubicBezTo>
                  <a:cubicBezTo>
                    <a:pt x="151" y="8"/>
                    <a:pt x="134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31"/>
          <p:cNvGrpSpPr/>
          <p:nvPr/>
        </p:nvGrpSpPr>
        <p:grpSpPr>
          <a:xfrm flipH="1">
            <a:off x="6421106" y="3751729"/>
            <a:ext cx="802107" cy="1452381"/>
            <a:chOff x="940275" y="4914350"/>
            <a:chExt cx="465475" cy="960125"/>
          </a:xfrm>
        </p:grpSpPr>
        <p:sp>
          <p:nvSpPr>
            <p:cNvPr id="252" name="Google Shape;252;p31"/>
            <p:cNvSpPr/>
            <p:nvPr/>
          </p:nvSpPr>
          <p:spPr>
            <a:xfrm>
              <a:off x="1117975" y="5144275"/>
              <a:ext cx="131600" cy="217575"/>
            </a:xfrm>
            <a:custGeom>
              <a:avLst/>
              <a:gdLst/>
              <a:ahLst/>
              <a:cxnLst/>
              <a:rect l="l" t="t" r="r" b="b"/>
              <a:pathLst>
                <a:path w="5264" h="8703" extrusionOk="0">
                  <a:moveTo>
                    <a:pt x="4416" y="1"/>
                  </a:moveTo>
                  <a:cubicBezTo>
                    <a:pt x="4333" y="1"/>
                    <a:pt x="4248" y="11"/>
                    <a:pt x="4168" y="22"/>
                  </a:cubicBezTo>
                  <a:cubicBezTo>
                    <a:pt x="3275" y="189"/>
                    <a:pt x="2537" y="843"/>
                    <a:pt x="1989" y="1558"/>
                  </a:cubicBezTo>
                  <a:cubicBezTo>
                    <a:pt x="632" y="3332"/>
                    <a:pt x="1" y="6023"/>
                    <a:pt x="525" y="8225"/>
                  </a:cubicBezTo>
                  <a:cubicBezTo>
                    <a:pt x="572" y="8428"/>
                    <a:pt x="680" y="8690"/>
                    <a:pt x="882" y="8702"/>
                  </a:cubicBezTo>
                  <a:cubicBezTo>
                    <a:pt x="888" y="8702"/>
                    <a:pt x="893" y="8702"/>
                    <a:pt x="899" y="8702"/>
                  </a:cubicBezTo>
                  <a:cubicBezTo>
                    <a:pt x="1081" y="8702"/>
                    <a:pt x="1218" y="8518"/>
                    <a:pt x="1311" y="8344"/>
                  </a:cubicBezTo>
                  <a:cubicBezTo>
                    <a:pt x="1823" y="7439"/>
                    <a:pt x="2323" y="6547"/>
                    <a:pt x="2835" y="5654"/>
                  </a:cubicBezTo>
                  <a:cubicBezTo>
                    <a:pt x="3311" y="4832"/>
                    <a:pt x="3966" y="4177"/>
                    <a:pt x="4454" y="3356"/>
                  </a:cubicBezTo>
                  <a:cubicBezTo>
                    <a:pt x="4942" y="2534"/>
                    <a:pt x="5263" y="1558"/>
                    <a:pt x="5049" y="629"/>
                  </a:cubicBezTo>
                  <a:cubicBezTo>
                    <a:pt x="5002" y="415"/>
                    <a:pt x="4906" y="177"/>
                    <a:pt x="4704" y="70"/>
                  </a:cubicBezTo>
                  <a:cubicBezTo>
                    <a:pt x="4618" y="17"/>
                    <a:pt x="4518" y="1"/>
                    <a:pt x="4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1016500" y="4914350"/>
              <a:ext cx="142575" cy="309450"/>
            </a:xfrm>
            <a:custGeom>
              <a:avLst/>
              <a:gdLst/>
              <a:ahLst/>
              <a:cxnLst/>
              <a:rect l="l" t="t" r="r" b="b"/>
              <a:pathLst>
                <a:path w="5703" h="12378" extrusionOk="0">
                  <a:moveTo>
                    <a:pt x="4195" y="1"/>
                  </a:moveTo>
                  <a:cubicBezTo>
                    <a:pt x="4119" y="1"/>
                    <a:pt x="4042" y="9"/>
                    <a:pt x="3965" y="27"/>
                  </a:cubicBezTo>
                  <a:cubicBezTo>
                    <a:pt x="3584" y="99"/>
                    <a:pt x="3310" y="361"/>
                    <a:pt x="3036" y="635"/>
                  </a:cubicBezTo>
                  <a:cubicBezTo>
                    <a:pt x="1405" y="2313"/>
                    <a:pt x="357" y="4552"/>
                    <a:pt x="107" y="6885"/>
                  </a:cubicBezTo>
                  <a:cubicBezTo>
                    <a:pt x="0" y="7905"/>
                    <a:pt x="297" y="12378"/>
                    <a:pt x="1651" y="12378"/>
                  </a:cubicBezTo>
                  <a:cubicBezTo>
                    <a:pt x="1957" y="12378"/>
                    <a:pt x="2317" y="12149"/>
                    <a:pt x="2738" y="11600"/>
                  </a:cubicBezTo>
                  <a:cubicBezTo>
                    <a:pt x="3572" y="10529"/>
                    <a:pt x="3929" y="8695"/>
                    <a:pt x="4334" y="7421"/>
                  </a:cubicBezTo>
                  <a:cubicBezTo>
                    <a:pt x="4774" y="5992"/>
                    <a:pt x="5155" y="4552"/>
                    <a:pt x="5453" y="3087"/>
                  </a:cubicBezTo>
                  <a:cubicBezTo>
                    <a:pt x="5584" y="2432"/>
                    <a:pt x="5703" y="1718"/>
                    <a:pt x="5489" y="1075"/>
                  </a:cubicBezTo>
                  <a:cubicBezTo>
                    <a:pt x="5310" y="496"/>
                    <a:pt x="4777" y="1"/>
                    <a:pt x="4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940275" y="5474475"/>
              <a:ext cx="202775" cy="185575"/>
            </a:xfrm>
            <a:custGeom>
              <a:avLst/>
              <a:gdLst/>
              <a:ahLst/>
              <a:cxnLst/>
              <a:rect l="l" t="t" r="r" b="b"/>
              <a:pathLst>
                <a:path w="8111" h="7423" extrusionOk="0">
                  <a:moveTo>
                    <a:pt x="1151" y="1"/>
                  </a:moveTo>
                  <a:cubicBezTo>
                    <a:pt x="1089" y="1"/>
                    <a:pt x="1027" y="6"/>
                    <a:pt x="965" y="18"/>
                  </a:cubicBezTo>
                  <a:cubicBezTo>
                    <a:pt x="549" y="89"/>
                    <a:pt x="239" y="458"/>
                    <a:pt x="120" y="863"/>
                  </a:cubicBezTo>
                  <a:cubicBezTo>
                    <a:pt x="1" y="1268"/>
                    <a:pt x="48" y="1697"/>
                    <a:pt x="132" y="2113"/>
                  </a:cubicBezTo>
                  <a:cubicBezTo>
                    <a:pt x="537" y="4006"/>
                    <a:pt x="1846" y="5673"/>
                    <a:pt x="3573" y="6531"/>
                  </a:cubicBezTo>
                  <a:cubicBezTo>
                    <a:pt x="3990" y="6747"/>
                    <a:pt x="6037" y="7422"/>
                    <a:pt x="7195" y="7422"/>
                  </a:cubicBezTo>
                  <a:cubicBezTo>
                    <a:pt x="7757" y="7422"/>
                    <a:pt x="8110" y="7264"/>
                    <a:pt x="7966" y="6816"/>
                  </a:cubicBezTo>
                  <a:cubicBezTo>
                    <a:pt x="7728" y="6114"/>
                    <a:pt x="6502" y="5269"/>
                    <a:pt x="6014" y="4697"/>
                  </a:cubicBezTo>
                  <a:cubicBezTo>
                    <a:pt x="5371" y="3971"/>
                    <a:pt x="4763" y="3209"/>
                    <a:pt x="4180" y="2435"/>
                  </a:cubicBezTo>
                  <a:cubicBezTo>
                    <a:pt x="3477" y="1530"/>
                    <a:pt x="2775" y="530"/>
                    <a:pt x="1715" y="113"/>
                  </a:cubicBezTo>
                  <a:cubicBezTo>
                    <a:pt x="1536" y="50"/>
                    <a:pt x="1343" y="1"/>
                    <a:pt x="1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1239725" y="5379950"/>
              <a:ext cx="30375" cy="47375"/>
            </a:xfrm>
            <a:custGeom>
              <a:avLst/>
              <a:gdLst/>
              <a:ahLst/>
              <a:cxnLst/>
              <a:rect l="l" t="t" r="r" b="b"/>
              <a:pathLst>
                <a:path w="1215" h="1895" extrusionOk="0">
                  <a:moveTo>
                    <a:pt x="618" y="1"/>
                  </a:moveTo>
                  <a:cubicBezTo>
                    <a:pt x="291" y="1"/>
                    <a:pt x="36" y="425"/>
                    <a:pt x="12" y="941"/>
                  </a:cubicBezTo>
                  <a:cubicBezTo>
                    <a:pt x="1" y="1453"/>
                    <a:pt x="274" y="1894"/>
                    <a:pt x="596" y="1894"/>
                  </a:cubicBezTo>
                  <a:cubicBezTo>
                    <a:pt x="600" y="1894"/>
                    <a:pt x="605" y="1894"/>
                    <a:pt x="609" y="1894"/>
                  </a:cubicBezTo>
                  <a:cubicBezTo>
                    <a:pt x="936" y="1894"/>
                    <a:pt x="1191" y="1470"/>
                    <a:pt x="1203" y="953"/>
                  </a:cubicBezTo>
                  <a:cubicBezTo>
                    <a:pt x="1215" y="418"/>
                    <a:pt x="953" y="1"/>
                    <a:pt x="632" y="1"/>
                  </a:cubicBezTo>
                  <a:cubicBezTo>
                    <a:pt x="627" y="1"/>
                    <a:pt x="623" y="1"/>
                    <a:pt x="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1200725" y="5393950"/>
              <a:ext cx="30100" cy="47375"/>
            </a:xfrm>
            <a:custGeom>
              <a:avLst/>
              <a:gdLst/>
              <a:ahLst/>
              <a:cxnLst/>
              <a:rect l="l" t="t" r="r" b="b"/>
              <a:pathLst>
                <a:path w="1204" h="1895" extrusionOk="0">
                  <a:moveTo>
                    <a:pt x="607" y="0"/>
                  </a:moveTo>
                  <a:cubicBezTo>
                    <a:pt x="291" y="0"/>
                    <a:pt x="24" y="424"/>
                    <a:pt x="13" y="941"/>
                  </a:cubicBezTo>
                  <a:cubicBezTo>
                    <a:pt x="1" y="1465"/>
                    <a:pt x="263" y="1893"/>
                    <a:pt x="596" y="1893"/>
                  </a:cubicBezTo>
                  <a:cubicBezTo>
                    <a:pt x="604" y="1894"/>
                    <a:pt x="613" y="1894"/>
                    <a:pt x="621" y="1894"/>
                  </a:cubicBezTo>
                  <a:cubicBezTo>
                    <a:pt x="932" y="1894"/>
                    <a:pt x="1192" y="1463"/>
                    <a:pt x="1203" y="953"/>
                  </a:cubicBezTo>
                  <a:cubicBezTo>
                    <a:pt x="1203" y="441"/>
                    <a:pt x="953" y="12"/>
                    <a:pt x="620" y="0"/>
                  </a:cubicBezTo>
                  <a:cubicBezTo>
                    <a:pt x="616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1169775" y="5416450"/>
              <a:ext cx="36050" cy="46400"/>
            </a:xfrm>
            <a:custGeom>
              <a:avLst/>
              <a:gdLst/>
              <a:ahLst/>
              <a:cxnLst/>
              <a:rect l="l" t="t" r="r" b="b"/>
              <a:pathLst>
                <a:path w="1442" h="1856" extrusionOk="0">
                  <a:moveTo>
                    <a:pt x="562" y="1"/>
                  </a:moveTo>
                  <a:cubicBezTo>
                    <a:pt x="525" y="1"/>
                    <a:pt x="489" y="6"/>
                    <a:pt x="453" y="17"/>
                  </a:cubicBezTo>
                  <a:cubicBezTo>
                    <a:pt x="132" y="124"/>
                    <a:pt x="1" y="589"/>
                    <a:pt x="155" y="1101"/>
                  </a:cubicBezTo>
                  <a:cubicBezTo>
                    <a:pt x="281" y="1552"/>
                    <a:pt x="602" y="1856"/>
                    <a:pt x="888" y="1856"/>
                  </a:cubicBezTo>
                  <a:cubicBezTo>
                    <a:pt x="926" y="1856"/>
                    <a:pt x="964" y="1850"/>
                    <a:pt x="1001" y="1839"/>
                  </a:cubicBezTo>
                  <a:cubicBezTo>
                    <a:pt x="1310" y="1744"/>
                    <a:pt x="1441" y="1267"/>
                    <a:pt x="1298" y="755"/>
                  </a:cubicBezTo>
                  <a:cubicBezTo>
                    <a:pt x="1161" y="313"/>
                    <a:pt x="847" y="1"/>
                    <a:pt x="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1281100" y="5383175"/>
              <a:ext cx="31875" cy="47475"/>
            </a:xfrm>
            <a:custGeom>
              <a:avLst/>
              <a:gdLst/>
              <a:ahLst/>
              <a:cxnLst/>
              <a:rect l="l" t="t" r="r" b="b"/>
              <a:pathLst>
                <a:path w="1275" h="1899" extrusionOk="0">
                  <a:moveTo>
                    <a:pt x="686" y="1"/>
                  </a:moveTo>
                  <a:cubicBezTo>
                    <a:pt x="369" y="1"/>
                    <a:pt x="94" y="393"/>
                    <a:pt x="48" y="896"/>
                  </a:cubicBezTo>
                  <a:cubicBezTo>
                    <a:pt x="1" y="1420"/>
                    <a:pt x="215" y="1872"/>
                    <a:pt x="548" y="1896"/>
                  </a:cubicBezTo>
                  <a:cubicBezTo>
                    <a:pt x="561" y="1897"/>
                    <a:pt x="575" y="1898"/>
                    <a:pt x="588" y="1898"/>
                  </a:cubicBezTo>
                  <a:cubicBezTo>
                    <a:pt x="895" y="1898"/>
                    <a:pt x="1181" y="1505"/>
                    <a:pt x="1227" y="1003"/>
                  </a:cubicBezTo>
                  <a:cubicBezTo>
                    <a:pt x="1274" y="479"/>
                    <a:pt x="1048" y="27"/>
                    <a:pt x="727" y="3"/>
                  </a:cubicBezTo>
                  <a:cubicBezTo>
                    <a:pt x="713" y="1"/>
                    <a:pt x="699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1316825" y="5400150"/>
              <a:ext cx="31875" cy="47150"/>
            </a:xfrm>
            <a:custGeom>
              <a:avLst/>
              <a:gdLst/>
              <a:ahLst/>
              <a:cxnLst/>
              <a:rect l="l" t="t" r="r" b="b"/>
              <a:pathLst>
                <a:path w="1275" h="1886" extrusionOk="0">
                  <a:moveTo>
                    <a:pt x="686" y="0"/>
                  </a:moveTo>
                  <a:cubicBezTo>
                    <a:pt x="368" y="0"/>
                    <a:pt x="82" y="393"/>
                    <a:pt x="48" y="895"/>
                  </a:cubicBezTo>
                  <a:cubicBezTo>
                    <a:pt x="0" y="1407"/>
                    <a:pt x="215" y="1860"/>
                    <a:pt x="548" y="1884"/>
                  </a:cubicBezTo>
                  <a:cubicBezTo>
                    <a:pt x="562" y="1885"/>
                    <a:pt x="575" y="1886"/>
                    <a:pt x="589" y="1886"/>
                  </a:cubicBezTo>
                  <a:cubicBezTo>
                    <a:pt x="906" y="1886"/>
                    <a:pt x="1193" y="1493"/>
                    <a:pt x="1239" y="991"/>
                  </a:cubicBezTo>
                  <a:cubicBezTo>
                    <a:pt x="1274" y="479"/>
                    <a:pt x="1060" y="26"/>
                    <a:pt x="727" y="2"/>
                  </a:cubicBezTo>
                  <a:cubicBezTo>
                    <a:pt x="713" y="1"/>
                    <a:pt x="699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997150" y="5029400"/>
              <a:ext cx="408600" cy="845075"/>
            </a:xfrm>
            <a:custGeom>
              <a:avLst/>
              <a:gdLst/>
              <a:ahLst/>
              <a:cxnLst/>
              <a:rect l="l" t="t" r="r" b="b"/>
              <a:pathLst>
                <a:path w="16344" h="33803" extrusionOk="0">
                  <a:moveTo>
                    <a:pt x="2564" y="0"/>
                  </a:moveTo>
                  <a:cubicBezTo>
                    <a:pt x="2517" y="0"/>
                    <a:pt x="2471" y="27"/>
                    <a:pt x="2453" y="93"/>
                  </a:cubicBezTo>
                  <a:cubicBezTo>
                    <a:pt x="2048" y="1557"/>
                    <a:pt x="1869" y="3081"/>
                    <a:pt x="1810" y="4593"/>
                  </a:cubicBezTo>
                  <a:cubicBezTo>
                    <a:pt x="1738" y="6105"/>
                    <a:pt x="1845" y="7641"/>
                    <a:pt x="2084" y="9141"/>
                  </a:cubicBezTo>
                  <a:cubicBezTo>
                    <a:pt x="2560" y="12130"/>
                    <a:pt x="3619" y="14987"/>
                    <a:pt x="5120" y="17630"/>
                  </a:cubicBezTo>
                  <a:cubicBezTo>
                    <a:pt x="5536" y="18357"/>
                    <a:pt x="6001" y="19071"/>
                    <a:pt x="6489" y="19750"/>
                  </a:cubicBezTo>
                  <a:cubicBezTo>
                    <a:pt x="6894" y="20309"/>
                    <a:pt x="7322" y="20821"/>
                    <a:pt x="7763" y="21333"/>
                  </a:cubicBezTo>
                  <a:cubicBezTo>
                    <a:pt x="8263" y="22155"/>
                    <a:pt x="8822" y="22905"/>
                    <a:pt x="9465" y="23607"/>
                  </a:cubicBezTo>
                  <a:cubicBezTo>
                    <a:pt x="10120" y="24322"/>
                    <a:pt x="10835" y="24988"/>
                    <a:pt x="11501" y="25691"/>
                  </a:cubicBezTo>
                  <a:cubicBezTo>
                    <a:pt x="12168" y="26393"/>
                    <a:pt x="12787" y="27132"/>
                    <a:pt x="13299" y="27953"/>
                  </a:cubicBezTo>
                  <a:cubicBezTo>
                    <a:pt x="13656" y="28501"/>
                    <a:pt x="13990" y="29084"/>
                    <a:pt x="14287" y="29668"/>
                  </a:cubicBezTo>
                  <a:cubicBezTo>
                    <a:pt x="13121" y="28501"/>
                    <a:pt x="11692" y="27644"/>
                    <a:pt x="10204" y="26917"/>
                  </a:cubicBezTo>
                  <a:cubicBezTo>
                    <a:pt x="9227" y="26417"/>
                    <a:pt x="8215" y="25977"/>
                    <a:pt x="7227" y="25500"/>
                  </a:cubicBezTo>
                  <a:cubicBezTo>
                    <a:pt x="6084" y="24953"/>
                    <a:pt x="4965" y="24334"/>
                    <a:pt x="3869" y="23703"/>
                  </a:cubicBezTo>
                  <a:cubicBezTo>
                    <a:pt x="2631" y="22964"/>
                    <a:pt x="1441" y="22190"/>
                    <a:pt x="286" y="21345"/>
                  </a:cubicBezTo>
                  <a:cubicBezTo>
                    <a:pt x="257" y="21325"/>
                    <a:pt x="229" y="21316"/>
                    <a:pt x="203" y="21316"/>
                  </a:cubicBezTo>
                  <a:cubicBezTo>
                    <a:pt x="78" y="21316"/>
                    <a:pt x="1" y="21520"/>
                    <a:pt x="119" y="21619"/>
                  </a:cubicBezTo>
                  <a:cubicBezTo>
                    <a:pt x="2119" y="23167"/>
                    <a:pt x="4239" y="24536"/>
                    <a:pt x="6501" y="25643"/>
                  </a:cubicBezTo>
                  <a:cubicBezTo>
                    <a:pt x="8453" y="26620"/>
                    <a:pt x="10525" y="27393"/>
                    <a:pt x="12382" y="28548"/>
                  </a:cubicBezTo>
                  <a:cubicBezTo>
                    <a:pt x="13168" y="29060"/>
                    <a:pt x="13942" y="29620"/>
                    <a:pt x="14585" y="30311"/>
                  </a:cubicBezTo>
                  <a:cubicBezTo>
                    <a:pt x="15121" y="31418"/>
                    <a:pt x="15585" y="32573"/>
                    <a:pt x="16050" y="33704"/>
                  </a:cubicBezTo>
                  <a:cubicBezTo>
                    <a:pt x="16059" y="33772"/>
                    <a:pt x="16108" y="33802"/>
                    <a:pt x="16162" y="33802"/>
                  </a:cubicBezTo>
                  <a:cubicBezTo>
                    <a:pt x="16248" y="33802"/>
                    <a:pt x="16344" y="33726"/>
                    <a:pt x="16300" y="33609"/>
                  </a:cubicBezTo>
                  <a:cubicBezTo>
                    <a:pt x="15942" y="32692"/>
                    <a:pt x="15573" y="31751"/>
                    <a:pt x="15169" y="30846"/>
                  </a:cubicBezTo>
                  <a:cubicBezTo>
                    <a:pt x="15180" y="30822"/>
                    <a:pt x="15180" y="30799"/>
                    <a:pt x="15169" y="30787"/>
                  </a:cubicBezTo>
                  <a:cubicBezTo>
                    <a:pt x="15145" y="30751"/>
                    <a:pt x="15121" y="30739"/>
                    <a:pt x="15109" y="30703"/>
                  </a:cubicBezTo>
                  <a:cubicBezTo>
                    <a:pt x="14835" y="30108"/>
                    <a:pt x="14573" y="29537"/>
                    <a:pt x="14264" y="28953"/>
                  </a:cubicBezTo>
                  <a:cubicBezTo>
                    <a:pt x="14323" y="28917"/>
                    <a:pt x="14347" y="28846"/>
                    <a:pt x="14299" y="28775"/>
                  </a:cubicBezTo>
                  <a:cubicBezTo>
                    <a:pt x="13561" y="27691"/>
                    <a:pt x="12906" y="26524"/>
                    <a:pt x="12359" y="25322"/>
                  </a:cubicBezTo>
                  <a:cubicBezTo>
                    <a:pt x="11894" y="23988"/>
                    <a:pt x="11466" y="22607"/>
                    <a:pt x="11740" y="21190"/>
                  </a:cubicBezTo>
                  <a:cubicBezTo>
                    <a:pt x="11990" y="19904"/>
                    <a:pt x="12692" y="18738"/>
                    <a:pt x="13097" y="17488"/>
                  </a:cubicBezTo>
                  <a:cubicBezTo>
                    <a:pt x="13323" y="16809"/>
                    <a:pt x="13430" y="16094"/>
                    <a:pt x="13299" y="15392"/>
                  </a:cubicBezTo>
                  <a:cubicBezTo>
                    <a:pt x="13294" y="15359"/>
                    <a:pt x="13266" y="15344"/>
                    <a:pt x="13238" y="15344"/>
                  </a:cubicBezTo>
                  <a:cubicBezTo>
                    <a:pt x="13206" y="15344"/>
                    <a:pt x="13174" y="15365"/>
                    <a:pt x="13180" y="15404"/>
                  </a:cubicBezTo>
                  <a:cubicBezTo>
                    <a:pt x="13323" y="16714"/>
                    <a:pt x="12704" y="17952"/>
                    <a:pt x="12192" y="19107"/>
                  </a:cubicBezTo>
                  <a:cubicBezTo>
                    <a:pt x="11918" y="19726"/>
                    <a:pt x="11656" y="20333"/>
                    <a:pt x="11501" y="20976"/>
                  </a:cubicBezTo>
                  <a:cubicBezTo>
                    <a:pt x="11359" y="21583"/>
                    <a:pt x="11335" y="22190"/>
                    <a:pt x="11418" y="22822"/>
                  </a:cubicBezTo>
                  <a:cubicBezTo>
                    <a:pt x="11370" y="22655"/>
                    <a:pt x="11311" y="22488"/>
                    <a:pt x="11263" y="22333"/>
                  </a:cubicBezTo>
                  <a:cubicBezTo>
                    <a:pt x="11216" y="21595"/>
                    <a:pt x="11299" y="20869"/>
                    <a:pt x="11394" y="20143"/>
                  </a:cubicBezTo>
                  <a:cubicBezTo>
                    <a:pt x="11573" y="19083"/>
                    <a:pt x="11811" y="18047"/>
                    <a:pt x="11966" y="16976"/>
                  </a:cubicBezTo>
                  <a:cubicBezTo>
                    <a:pt x="12013" y="16690"/>
                    <a:pt x="12037" y="16392"/>
                    <a:pt x="12049" y="16106"/>
                  </a:cubicBezTo>
                  <a:cubicBezTo>
                    <a:pt x="12073" y="15809"/>
                    <a:pt x="12049" y="15511"/>
                    <a:pt x="12049" y="15202"/>
                  </a:cubicBezTo>
                  <a:cubicBezTo>
                    <a:pt x="12049" y="15154"/>
                    <a:pt x="12016" y="15130"/>
                    <a:pt x="11984" y="15130"/>
                  </a:cubicBezTo>
                  <a:cubicBezTo>
                    <a:pt x="11951" y="15130"/>
                    <a:pt x="11918" y="15154"/>
                    <a:pt x="11918" y="15202"/>
                  </a:cubicBezTo>
                  <a:cubicBezTo>
                    <a:pt x="11918" y="15463"/>
                    <a:pt x="11870" y="15737"/>
                    <a:pt x="11847" y="15999"/>
                  </a:cubicBezTo>
                  <a:cubicBezTo>
                    <a:pt x="11811" y="16273"/>
                    <a:pt x="11787" y="16535"/>
                    <a:pt x="11740" y="16809"/>
                  </a:cubicBezTo>
                  <a:cubicBezTo>
                    <a:pt x="11656" y="17345"/>
                    <a:pt x="11549" y="17880"/>
                    <a:pt x="11442" y="18404"/>
                  </a:cubicBezTo>
                  <a:cubicBezTo>
                    <a:pt x="11251" y="19393"/>
                    <a:pt x="11073" y="20393"/>
                    <a:pt x="11025" y="21405"/>
                  </a:cubicBezTo>
                  <a:cubicBezTo>
                    <a:pt x="10787" y="20428"/>
                    <a:pt x="10620" y="19428"/>
                    <a:pt x="10537" y="18428"/>
                  </a:cubicBezTo>
                  <a:cubicBezTo>
                    <a:pt x="10430" y="17404"/>
                    <a:pt x="10406" y="16356"/>
                    <a:pt x="10430" y="15321"/>
                  </a:cubicBezTo>
                  <a:cubicBezTo>
                    <a:pt x="10430" y="15273"/>
                    <a:pt x="10397" y="15249"/>
                    <a:pt x="10363" y="15249"/>
                  </a:cubicBezTo>
                  <a:cubicBezTo>
                    <a:pt x="10329" y="15249"/>
                    <a:pt x="10293" y="15273"/>
                    <a:pt x="10287" y="15321"/>
                  </a:cubicBezTo>
                  <a:cubicBezTo>
                    <a:pt x="10108" y="17178"/>
                    <a:pt x="10239" y="19083"/>
                    <a:pt x="10620" y="20917"/>
                  </a:cubicBezTo>
                  <a:lnTo>
                    <a:pt x="10763" y="21536"/>
                  </a:lnTo>
                  <a:cubicBezTo>
                    <a:pt x="10668" y="21417"/>
                    <a:pt x="10597" y="21298"/>
                    <a:pt x="10489" y="21178"/>
                  </a:cubicBezTo>
                  <a:cubicBezTo>
                    <a:pt x="10406" y="21000"/>
                    <a:pt x="10311" y="20845"/>
                    <a:pt x="10239" y="20666"/>
                  </a:cubicBezTo>
                  <a:cubicBezTo>
                    <a:pt x="10001" y="20166"/>
                    <a:pt x="9775" y="19678"/>
                    <a:pt x="9573" y="19178"/>
                  </a:cubicBezTo>
                  <a:cubicBezTo>
                    <a:pt x="9346" y="18654"/>
                    <a:pt x="9132" y="18130"/>
                    <a:pt x="8977" y="17607"/>
                  </a:cubicBezTo>
                  <a:cubicBezTo>
                    <a:pt x="8775" y="17011"/>
                    <a:pt x="8632" y="16392"/>
                    <a:pt x="8644" y="15749"/>
                  </a:cubicBezTo>
                  <a:cubicBezTo>
                    <a:pt x="8644" y="15715"/>
                    <a:pt x="8619" y="15700"/>
                    <a:pt x="8594" y="15700"/>
                  </a:cubicBezTo>
                  <a:cubicBezTo>
                    <a:pt x="8566" y="15700"/>
                    <a:pt x="8537" y="15718"/>
                    <a:pt x="8537" y="15749"/>
                  </a:cubicBezTo>
                  <a:cubicBezTo>
                    <a:pt x="8453" y="16880"/>
                    <a:pt x="8834" y="17964"/>
                    <a:pt x="9239" y="19023"/>
                  </a:cubicBezTo>
                  <a:cubicBezTo>
                    <a:pt x="9406" y="19476"/>
                    <a:pt x="9596" y="19916"/>
                    <a:pt x="9787" y="20345"/>
                  </a:cubicBezTo>
                  <a:cubicBezTo>
                    <a:pt x="9751" y="20285"/>
                    <a:pt x="9704" y="20250"/>
                    <a:pt x="9656" y="20190"/>
                  </a:cubicBezTo>
                  <a:cubicBezTo>
                    <a:pt x="9084" y="19440"/>
                    <a:pt x="8572" y="18642"/>
                    <a:pt x="8191" y="17773"/>
                  </a:cubicBezTo>
                  <a:cubicBezTo>
                    <a:pt x="7965" y="17285"/>
                    <a:pt x="7787" y="16773"/>
                    <a:pt x="7620" y="16261"/>
                  </a:cubicBezTo>
                  <a:cubicBezTo>
                    <a:pt x="7615" y="16237"/>
                    <a:pt x="7597" y="16227"/>
                    <a:pt x="7578" y="16227"/>
                  </a:cubicBezTo>
                  <a:cubicBezTo>
                    <a:pt x="7551" y="16227"/>
                    <a:pt x="7522" y="16249"/>
                    <a:pt x="7537" y="16285"/>
                  </a:cubicBezTo>
                  <a:cubicBezTo>
                    <a:pt x="7739" y="17214"/>
                    <a:pt x="8084" y="18119"/>
                    <a:pt x="8537" y="18952"/>
                  </a:cubicBezTo>
                  <a:cubicBezTo>
                    <a:pt x="8763" y="19369"/>
                    <a:pt x="9013" y="19774"/>
                    <a:pt x="9299" y="20143"/>
                  </a:cubicBezTo>
                  <a:cubicBezTo>
                    <a:pt x="9584" y="20512"/>
                    <a:pt x="9882" y="20869"/>
                    <a:pt x="10180" y="21226"/>
                  </a:cubicBezTo>
                  <a:cubicBezTo>
                    <a:pt x="10204" y="21274"/>
                    <a:pt x="10251" y="21321"/>
                    <a:pt x="10287" y="21357"/>
                  </a:cubicBezTo>
                  <a:cubicBezTo>
                    <a:pt x="10406" y="21595"/>
                    <a:pt x="10525" y="21857"/>
                    <a:pt x="10656" y="22095"/>
                  </a:cubicBezTo>
                  <a:cubicBezTo>
                    <a:pt x="10823" y="22417"/>
                    <a:pt x="11001" y="22726"/>
                    <a:pt x="11180" y="23048"/>
                  </a:cubicBezTo>
                  <a:cubicBezTo>
                    <a:pt x="11192" y="23131"/>
                    <a:pt x="11204" y="23226"/>
                    <a:pt x="11239" y="23310"/>
                  </a:cubicBezTo>
                  <a:cubicBezTo>
                    <a:pt x="11251" y="23357"/>
                    <a:pt x="11275" y="23381"/>
                    <a:pt x="11323" y="23381"/>
                  </a:cubicBezTo>
                  <a:cubicBezTo>
                    <a:pt x="11644" y="24334"/>
                    <a:pt x="12025" y="25262"/>
                    <a:pt x="12466" y="26155"/>
                  </a:cubicBezTo>
                  <a:cubicBezTo>
                    <a:pt x="11859" y="25429"/>
                    <a:pt x="11180" y="24774"/>
                    <a:pt x="10489" y="24095"/>
                  </a:cubicBezTo>
                  <a:cubicBezTo>
                    <a:pt x="9835" y="23464"/>
                    <a:pt x="9192" y="22810"/>
                    <a:pt x="8644" y="22071"/>
                  </a:cubicBezTo>
                  <a:cubicBezTo>
                    <a:pt x="8156" y="21417"/>
                    <a:pt x="7703" y="20702"/>
                    <a:pt x="7346" y="19964"/>
                  </a:cubicBezTo>
                  <a:cubicBezTo>
                    <a:pt x="6596" y="18440"/>
                    <a:pt x="6120" y="16797"/>
                    <a:pt x="5953" y="15106"/>
                  </a:cubicBezTo>
                  <a:cubicBezTo>
                    <a:pt x="5763" y="13237"/>
                    <a:pt x="5941" y="11344"/>
                    <a:pt x="6501" y="9546"/>
                  </a:cubicBezTo>
                  <a:cubicBezTo>
                    <a:pt x="6529" y="9467"/>
                    <a:pt x="6463" y="9418"/>
                    <a:pt x="6398" y="9418"/>
                  </a:cubicBezTo>
                  <a:cubicBezTo>
                    <a:pt x="6355" y="9418"/>
                    <a:pt x="6313" y="9439"/>
                    <a:pt x="6298" y="9487"/>
                  </a:cubicBezTo>
                  <a:cubicBezTo>
                    <a:pt x="5298" y="12689"/>
                    <a:pt x="5501" y="16225"/>
                    <a:pt x="6775" y="19321"/>
                  </a:cubicBezTo>
                  <a:cubicBezTo>
                    <a:pt x="6906" y="19631"/>
                    <a:pt x="7037" y="19952"/>
                    <a:pt x="7191" y="20262"/>
                  </a:cubicBezTo>
                  <a:cubicBezTo>
                    <a:pt x="6632" y="19500"/>
                    <a:pt x="6120" y="18714"/>
                    <a:pt x="5655" y="17904"/>
                  </a:cubicBezTo>
                  <a:cubicBezTo>
                    <a:pt x="4905" y="16630"/>
                    <a:pt x="4286" y="15273"/>
                    <a:pt x="3798" y="13880"/>
                  </a:cubicBezTo>
                  <a:cubicBezTo>
                    <a:pt x="2810" y="11058"/>
                    <a:pt x="2286" y="8129"/>
                    <a:pt x="2262" y="5141"/>
                  </a:cubicBezTo>
                  <a:cubicBezTo>
                    <a:pt x="2250" y="3462"/>
                    <a:pt x="2405" y="1807"/>
                    <a:pt x="2691" y="152"/>
                  </a:cubicBezTo>
                  <a:cubicBezTo>
                    <a:pt x="2712" y="65"/>
                    <a:pt x="2637" y="0"/>
                    <a:pt x="2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31"/>
          <p:cNvGrpSpPr/>
          <p:nvPr/>
        </p:nvGrpSpPr>
        <p:grpSpPr>
          <a:xfrm rot="10800000">
            <a:off x="7223216" y="3673266"/>
            <a:ext cx="1615627" cy="1530832"/>
            <a:chOff x="1448075" y="3787925"/>
            <a:chExt cx="751175" cy="711750"/>
          </a:xfrm>
        </p:grpSpPr>
        <p:sp>
          <p:nvSpPr>
            <p:cNvPr id="262" name="Google Shape;262;p31"/>
            <p:cNvSpPr/>
            <p:nvPr/>
          </p:nvSpPr>
          <p:spPr>
            <a:xfrm>
              <a:off x="1448075" y="4195700"/>
              <a:ext cx="175950" cy="244225"/>
            </a:xfrm>
            <a:custGeom>
              <a:avLst/>
              <a:gdLst/>
              <a:ahLst/>
              <a:cxnLst/>
              <a:rect l="l" t="t" r="r" b="b"/>
              <a:pathLst>
                <a:path w="7038" h="9769" extrusionOk="0">
                  <a:moveTo>
                    <a:pt x="6576" y="0"/>
                  </a:moveTo>
                  <a:cubicBezTo>
                    <a:pt x="6519" y="0"/>
                    <a:pt x="6462" y="9"/>
                    <a:pt x="6406" y="20"/>
                  </a:cubicBezTo>
                  <a:cubicBezTo>
                    <a:pt x="5430" y="210"/>
                    <a:pt x="4406" y="687"/>
                    <a:pt x="3549" y="1163"/>
                  </a:cubicBezTo>
                  <a:cubicBezTo>
                    <a:pt x="2656" y="1627"/>
                    <a:pt x="1906" y="2294"/>
                    <a:pt x="1358" y="3115"/>
                  </a:cubicBezTo>
                  <a:cubicBezTo>
                    <a:pt x="310" y="4663"/>
                    <a:pt x="1" y="6699"/>
                    <a:pt x="572" y="8485"/>
                  </a:cubicBezTo>
                  <a:cubicBezTo>
                    <a:pt x="727" y="9033"/>
                    <a:pt x="1061" y="9616"/>
                    <a:pt x="1620" y="9747"/>
                  </a:cubicBezTo>
                  <a:cubicBezTo>
                    <a:pt x="1691" y="9762"/>
                    <a:pt x="1762" y="9768"/>
                    <a:pt x="1833" y="9768"/>
                  </a:cubicBezTo>
                  <a:cubicBezTo>
                    <a:pt x="2109" y="9768"/>
                    <a:pt x="2383" y="9668"/>
                    <a:pt x="2620" y="9545"/>
                  </a:cubicBezTo>
                  <a:cubicBezTo>
                    <a:pt x="4763" y="8366"/>
                    <a:pt x="5835" y="5556"/>
                    <a:pt x="6537" y="3330"/>
                  </a:cubicBezTo>
                  <a:cubicBezTo>
                    <a:pt x="6835" y="2401"/>
                    <a:pt x="7038" y="1413"/>
                    <a:pt x="6942" y="448"/>
                  </a:cubicBezTo>
                  <a:cubicBezTo>
                    <a:pt x="6918" y="294"/>
                    <a:pt x="6883" y="139"/>
                    <a:pt x="6764" y="44"/>
                  </a:cubicBezTo>
                  <a:cubicBezTo>
                    <a:pt x="6706" y="12"/>
                    <a:pt x="6642" y="0"/>
                    <a:pt x="6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1754075" y="4239825"/>
              <a:ext cx="131600" cy="259850"/>
            </a:xfrm>
            <a:custGeom>
              <a:avLst/>
              <a:gdLst/>
              <a:ahLst/>
              <a:cxnLst/>
              <a:rect l="l" t="t" r="r" b="b"/>
              <a:pathLst>
                <a:path w="5264" h="10394" extrusionOk="0">
                  <a:moveTo>
                    <a:pt x="2826" y="0"/>
                  </a:moveTo>
                  <a:cubicBezTo>
                    <a:pt x="2469" y="0"/>
                    <a:pt x="2019" y="337"/>
                    <a:pt x="1667" y="791"/>
                  </a:cubicBezTo>
                  <a:cubicBezTo>
                    <a:pt x="965" y="1708"/>
                    <a:pt x="477" y="2791"/>
                    <a:pt x="274" y="3934"/>
                  </a:cubicBezTo>
                  <a:cubicBezTo>
                    <a:pt x="1" y="5613"/>
                    <a:pt x="358" y="7387"/>
                    <a:pt x="1251" y="8827"/>
                  </a:cubicBezTo>
                  <a:cubicBezTo>
                    <a:pt x="1620" y="9411"/>
                    <a:pt x="2096" y="9959"/>
                    <a:pt x="2715" y="10244"/>
                  </a:cubicBezTo>
                  <a:cubicBezTo>
                    <a:pt x="2955" y="10342"/>
                    <a:pt x="3220" y="10393"/>
                    <a:pt x="3481" y="10393"/>
                  </a:cubicBezTo>
                  <a:cubicBezTo>
                    <a:pt x="3921" y="10393"/>
                    <a:pt x="4353" y="10248"/>
                    <a:pt x="4644" y="9935"/>
                  </a:cubicBezTo>
                  <a:cubicBezTo>
                    <a:pt x="4954" y="9578"/>
                    <a:pt x="5061" y="9101"/>
                    <a:pt x="5085" y="8625"/>
                  </a:cubicBezTo>
                  <a:cubicBezTo>
                    <a:pt x="5263" y="5958"/>
                    <a:pt x="3596" y="3529"/>
                    <a:pt x="3418" y="898"/>
                  </a:cubicBezTo>
                  <a:cubicBezTo>
                    <a:pt x="3373" y="252"/>
                    <a:pt x="3135" y="0"/>
                    <a:pt x="2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1855275" y="4235450"/>
              <a:ext cx="104800" cy="157800"/>
            </a:xfrm>
            <a:custGeom>
              <a:avLst/>
              <a:gdLst/>
              <a:ahLst/>
              <a:cxnLst/>
              <a:rect l="l" t="t" r="r" b="b"/>
              <a:pathLst>
                <a:path w="4192" h="6312" extrusionOk="0">
                  <a:moveTo>
                    <a:pt x="632" y="0"/>
                  </a:moveTo>
                  <a:cubicBezTo>
                    <a:pt x="563" y="0"/>
                    <a:pt x="498" y="16"/>
                    <a:pt x="441" y="49"/>
                  </a:cubicBezTo>
                  <a:cubicBezTo>
                    <a:pt x="132" y="216"/>
                    <a:pt x="72" y="775"/>
                    <a:pt x="60" y="1299"/>
                  </a:cubicBezTo>
                  <a:cubicBezTo>
                    <a:pt x="1" y="2930"/>
                    <a:pt x="656" y="4561"/>
                    <a:pt x="1799" y="5645"/>
                  </a:cubicBezTo>
                  <a:cubicBezTo>
                    <a:pt x="2025" y="5871"/>
                    <a:pt x="2358" y="6169"/>
                    <a:pt x="2799" y="6264"/>
                  </a:cubicBezTo>
                  <a:cubicBezTo>
                    <a:pt x="2918" y="6300"/>
                    <a:pt x="3013" y="6312"/>
                    <a:pt x="3120" y="6312"/>
                  </a:cubicBezTo>
                  <a:cubicBezTo>
                    <a:pt x="3453" y="6312"/>
                    <a:pt x="3751" y="6181"/>
                    <a:pt x="3930" y="5954"/>
                  </a:cubicBezTo>
                  <a:cubicBezTo>
                    <a:pt x="4108" y="5752"/>
                    <a:pt x="4192" y="5454"/>
                    <a:pt x="4180" y="5062"/>
                  </a:cubicBezTo>
                  <a:cubicBezTo>
                    <a:pt x="4144" y="3978"/>
                    <a:pt x="3465" y="3049"/>
                    <a:pt x="2715" y="2216"/>
                  </a:cubicBezTo>
                  <a:cubicBezTo>
                    <a:pt x="2537" y="2014"/>
                    <a:pt x="2346" y="1740"/>
                    <a:pt x="2156" y="1442"/>
                  </a:cubicBezTo>
                  <a:cubicBezTo>
                    <a:pt x="1822" y="942"/>
                    <a:pt x="1465" y="418"/>
                    <a:pt x="1084" y="168"/>
                  </a:cubicBezTo>
                  <a:cubicBezTo>
                    <a:pt x="920" y="59"/>
                    <a:pt x="766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1616250" y="4174175"/>
              <a:ext cx="129525" cy="225500"/>
            </a:xfrm>
            <a:custGeom>
              <a:avLst/>
              <a:gdLst/>
              <a:ahLst/>
              <a:cxnLst/>
              <a:rect l="l" t="t" r="r" b="b"/>
              <a:pathLst>
                <a:path w="5181" h="9020" extrusionOk="0">
                  <a:moveTo>
                    <a:pt x="3936" y="1"/>
                  </a:moveTo>
                  <a:cubicBezTo>
                    <a:pt x="3673" y="1"/>
                    <a:pt x="3404" y="137"/>
                    <a:pt x="3168" y="285"/>
                  </a:cubicBezTo>
                  <a:cubicBezTo>
                    <a:pt x="1906" y="1083"/>
                    <a:pt x="787" y="2643"/>
                    <a:pt x="358" y="4298"/>
                  </a:cubicBezTo>
                  <a:cubicBezTo>
                    <a:pt x="1" y="5667"/>
                    <a:pt x="108" y="7108"/>
                    <a:pt x="965" y="8215"/>
                  </a:cubicBezTo>
                  <a:cubicBezTo>
                    <a:pt x="1341" y="8682"/>
                    <a:pt x="1899" y="9020"/>
                    <a:pt x="2484" y="9020"/>
                  </a:cubicBezTo>
                  <a:cubicBezTo>
                    <a:pt x="2585" y="9020"/>
                    <a:pt x="2686" y="9010"/>
                    <a:pt x="2787" y="8989"/>
                  </a:cubicBezTo>
                  <a:cubicBezTo>
                    <a:pt x="3573" y="8822"/>
                    <a:pt x="4085" y="8048"/>
                    <a:pt x="4382" y="7310"/>
                  </a:cubicBezTo>
                  <a:cubicBezTo>
                    <a:pt x="4978" y="5858"/>
                    <a:pt x="5180" y="4250"/>
                    <a:pt x="4954" y="2702"/>
                  </a:cubicBezTo>
                  <a:cubicBezTo>
                    <a:pt x="4871" y="2048"/>
                    <a:pt x="4835" y="1417"/>
                    <a:pt x="4704" y="774"/>
                  </a:cubicBezTo>
                  <a:cubicBezTo>
                    <a:pt x="4644" y="476"/>
                    <a:pt x="4502" y="178"/>
                    <a:pt x="4216" y="59"/>
                  </a:cubicBezTo>
                  <a:cubicBezTo>
                    <a:pt x="4124" y="18"/>
                    <a:pt x="4030" y="1"/>
                    <a:pt x="3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2031500" y="4014150"/>
              <a:ext cx="116100" cy="219200"/>
            </a:xfrm>
            <a:custGeom>
              <a:avLst/>
              <a:gdLst/>
              <a:ahLst/>
              <a:cxnLst/>
              <a:rect l="l" t="t" r="r" b="b"/>
              <a:pathLst>
                <a:path w="4644" h="8768" extrusionOk="0">
                  <a:moveTo>
                    <a:pt x="3736" y="1"/>
                  </a:moveTo>
                  <a:cubicBezTo>
                    <a:pt x="2789" y="1"/>
                    <a:pt x="1315" y="1890"/>
                    <a:pt x="965" y="2472"/>
                  </a:cubicBezTo>
                  <a:cubicBezTo>
                    <a:pt x="48" y="3960"/>
                    <a:pt x="0" y="5936"/>
                    <a:pt x="869" y="7460"/>
                  </a:cubicBezTo>
                  <a:cubicBezTo>
                    <a:pt x="1257" y="8129"/>
                    <a:pt x="1929" y="8768"/>
                    <a:pt x="2680" y="8768"/>
                  </a:cubicBezTo>
                  <a:cubicBezTo>
                    <a:pt x="2758" y="8768"/>
                    <a:pt x="2837" y="8761"/>
                    <a:pt x="2917" y="8746"/>
                  </a:cubicBezTo>
                  <a:cubicBezTo>
                    <a:pt x="3667" y="8627"/>
                    <a:pt x="4179" y="7901"/>
                    <a:pt x="4334" y="7175"/>
                  </a:cubicBezTo>
                  <a:cubicBezTo>
                    <a:pt x="4477" y="6448"/>
                    <a:pt x="4358" y="5674"/>
                    <a:pt x="4298" y="4924"/>
                  </a:cubicBezTo>
                  <a:cubicBezTo>
                    <a:pt x="4227" y="4031"/>
                    <a:pt x="4239" y="3138"/>
                    <a:pt x="4334" y="2245"/>
                  </a:cubicBezTo>
                  <a:cubicBezTo>
                    <a:pt x="4405" y="1638"/>
                    <a:pt x="4644" y="769"/>
                    <a:pt x="4203" y="221"/>
                  </a:cubicBezTo>
                  <a:cubicBezTo>
                    <a:pt x="4073" y="67"/>
                    <a:pt x="3914" y="1"/>
                    <a:pt x="3736" y="1"/>
                  </a:cubicBezTo>
                  <a:close/>
                </a:path>
              </a:pathLst>
            </a:custGeom>
            <a:solidFill>
              <a:srgbClr val="F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2029700" y="4012200"/>
              <a:ext cx="117600" cy="223300"/>
            </a:xfrm>
            <a:custGeom>
              <a:avLst/>
              <a:gdLst/>
              <a:ahLst/>
              <a:cxnLst/>
              <a:rect l="l" t="t" r="r" b="b"/>
              <a:pathLst>
                <a:path w="4704" h="8932" extrusionOk="0">
                  <a:moveTo>
                    <a:pt x="3783" y="1"/>
                  </a:moveTo>
                  <a:cubicBezTo>
                    <a:pt x="3769" y="1"/>
                    <a:pt x="3754" y="1"/>
                    <a:pt x="3739" y="2"/>
                  </a:cubicBezTo>
                  <a:cubicBezTo>
                    <a:pt x="2692" y="73"/>
                    <a:pt x="1215" y="2097"/>
                    <a:pt x="965" y="2502"/>
                  </a:cubicBezTo>
                  <a:cubicBezTo>
                    <a:pt x="25" y="4002"/>
                    <a:pt x="1" y="6050"/>
                    <a:pt x="858" y="7574"/>
                  </a:cubicBezTo>
                  <a:cubicBezTo>
                    <a:pt x="1239" y="8229"/>
                    <a:pt x="1930" y="8931"/>
                    <a:pt x="2763" y="8931"/>
                  </a:cubicBezTo>
                  <a:cubicBezTo>
                    <a:pt x="2846" y="8931"/>
                    <a:pt x="2918" y="8919"/>
                    <a:pt x="3001" y="8919"/>
                  </a:cubicBezTo>
                  <a:cubicBezTo>
                    <a:pt x="3811" y="8788"/>
                    <a:pt x="4335" y="7991"/>
                    <a:pt x="4477" y="7276"/>
                  </a:cubicBezTo>
                  <a:cubicBezTo>
                    <a:pt x="4597" y="6657"/>
                    <a:pt x="4537" y="6014"/>
                    <a:pt x="4477" y="5407"/>
                  </a:cubicBezTo>
                  <a:cubicBezTo>
                    <a:pt x="4477" y="5276"/>
                    <a:pt x="4466" y="5133"/>
                    <a:pt x="4454" y="5002"/>
                  </a:cubicBezTo>
                  <a:cubicBezTo>
                    <a:pt x="4370" y="4121"/>
                    <a:pt x="4370" y="3228"/>
                    <a:pt x="4477" y="2335"/>
                  </a:cubicBezTo>
                  <a:cubicBezTo>
                    <a:pt x="4489" y="2240"/>
                    <a:pt x="4501" y="2121"/>
                    <a:pt x="4525" y="2002"/>
                  </a:cubicBezTo>
                  <a:cubicBezTo>
                    <a:pt x="4597" y="1430"/>
                    <a:pt x="4704" y="728"/>
                    <a:pt x="4311" y="252"/>
                  </a:cubicBezTo>
                  <a:cubicBezTo>
                    <a:pt x="4177" y="84"/>
                    <a:pt x="4001" y="1"/>
                    <a:pt x="3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1510775" y="3787925"/>
              <a:ext cx="688475" cy="644800"/>
            </a:xfrm>
            <a:custGeom>
              <a:avLst/>
              <a:gdLst/>
              <a:ahLst/>
              <a:cxnLst/>
              <a:rect l="l" t="t" r="r" b="b"/>
              <a:pathLst>
                <a:path w="27539" h="25792" extrusionOk="0">
                  <a:moveTo>
                    <a:pt x="27411" y="0"/>
                  </a:moveTo>
                  <a:cubicBezTo>
                    <a:pt x="27360" y="0"/>
                    <a:pt x="27312" y="25"/>
                    <a:pt x="27306" y="79"/>
                  </a:cubicBezTo>
                  <a:cubicBezTo>
                    <a:pt x="26997" y="2293"/>
                    <a:pt x="25889" y="4258"/>
                    <a:pt x="24353" y="5877"/>
                  </a:cubicBezTo>
                  <a:cubicBezTo>
                    <a:pt x="24258" y="5984"/>
                    <a:pt x="24151" y="6103"/>
                    <a:pt x="24044" y="6210"/>
                  </a:cubicBezTo>
                  <a:cubicBezTo>
                    <a:pt x="24044" y="6177"/>
                    <a:pt x="24014" y="6143"/>
                    <a:pt x="23980" y="6143"/>
                  </a:cubicBezTo>
                  <a:cubicBezTo>
                    <a:pt x="23966" y="6143"/>
                    <a:pt x="23951" y="6149"/>
                    <a:pt x="23937" y="6163"/>
                  </a:cubicBezTo>
                  <a:cubicBezTo>
                    <a:pt x="23687" y="6425"/>
                    <a:pt x="23437" y="6699"/>
                    <a:pt x="23199" y="6984"/>
                  </a:cubicBezTo>
                  <a:cubicBezTo>
                    <a:pt x="21829" y="8139"/>
                    <a:pt x="20270" y="9068"/>
                    <a:pt x="18615" y="9806"/>
                  </a:cubicBezTo>
                  <a:cubicBezTo>
                    <a:pt x="17543" y="10294"/>
                    <a:pt x="16460" y="10711"/>
                    <a:pt x="15352" y="11104"/>
                  </a:cubicBezTo>
                  <a:cubicBezTo>
                    <a:pt x="14674" y="11152"/>
                    <a:pt x="13983" y="11223"/>
                    <a:pt x="13304" y="11294"/>
                  </a:cubicBezTo>
                  <a:cubicBezTo>
                    <a:pt x="12411" y="11390"/>
                    <a:pt x="11530" y="11509"/>
                    <a:pt x="10649" y="11652"/>
                  </a:cubicBezTo>
                  <a:cubicBezTo>
                    <a:pt x="8911" y="11937"/>
                    <a:pt x="7185" y="12378"/>
                    <a:pt x="5577" y="13116"/>
                  </a:cubicBezTo>
                  <a:cubicBezTo>
                    <a:pt x="4660" y="13509"/>
                    <a:pt x="3803" y="14009"/>
                    <a:pt x="3017" y="14604"/>
                  </a:cubicBezTo>
                  <a:cubicBezTo>
                    <a:pt x="2938" y="14654"/>
                    <a:pt x="2991" y="14761"/>
                    <a:pt x="3059" y="14761"/>
                  </a:cubicBezTo>
                  <a:cubicBezTo>
                    <a:pt x="3073" y="14761"/>
                    <a:pt x="3087" y="14757"/>
                    <a:pt x="3101" y="14747"/>
                  </a:cubicBezTo>
                  <a:cubicBezTo>
                    <a:pt x="4530" y="13735"/>
                    <a:pt x="6137" y="13033"/>
                    <a:pt x="7804" y="12533"/>
                  </a:cubicBezTo>
                  <a:cubicBezTo>
                    <a:pt x="9506" y="12009"/>
                    <a:pt x="11257" y="11711"/>
                    <a:pt x="13019" y="11485"/>
                  </a:cubicBezTo>
                  <a:cubicBezTo>
                    <a:pt x="13662" y="11413"/>
                    <a:pt x="14293" y="11342"/>
                    <a:pt x="14947" y="11271"/>
                  </a:cubicBezTo>
                  <a:lnTo>
                    <a:pt x="14947" y="11271"/>
                  </a:lnTo>
                  <a:cubicBezTo>
                    <a:pt x="13638" y="11747"/>
                    <a:pt x="12304" y="12175"/>
                    <a:pt x="10995" y="12664"/>
                  </a:cubicBezTo>
                  <a:cubicBezTo>
                    <a:pt x="8744" y="13497"/>
                    <a:pt x="6542" y="14485"/>
                    <a:pt x="4589" y="15890"/>
                  </a:cubicBezTo>
                  <a:cubicBezTo>
                    <a:pt x="2803" y="17200"/>
                    <a:pt x="1220" y="18855"/>
                    <a:pt x="327" y="20915"/>
                  </a:cubicBezTo>
                  <a:cubicBezTo>
                    <a:pt x="219" y="21165"/>
                    <a:pt x="112" y="21403"/>
                    <a:pt x="29" y="21665"/>
                  </a:cubicBezTo>
                  <a:cubicBezTo>
                    <a:pt x="1" y="21736"/>
                    <a:pt x="53" y="21781"/>
                    <a:pt x="109" y="21781"/>
                  </a:cubicBezTo>
                  <a:cubicBezTo>
                    <a:pt x="148" y="21781"/>
                    <a:pt x="188" y="21760"/>
                    <a:pt x="208" y="21712"/>
                  </a:cubicBezTo>
                  <a:cubicBezTo>
                    <a:pt x="993" y="19605"/>
                    <a:pt x="2505" y="17843"/>
                    <a:pt x="4279" y="16486"/>
                  </a:cubicBezTo>
                  <a:cubicBezTo>
                    <a:pt x="6173" y="15033"/>
                    <a:pt x="8328" y="14009"/>
                    <a:pt x="10542" y="13152"/>
                  </a:cubicBezTo>
                  <a:lnTo>
                    <a:pt x="11757" y="12711"/>
                  </a:lnTo>
                  <a:lnTo>
                    <a:pt x="11757" y="12711"/>
                  </a:lnTo>
                  <a:cubicBezTo>
                    <a:pt x="11233" y="13009"/>
                    <a:pt x="10721" y="13330"/>
                    <a:pt x="10233" y="13676"/>
                  </a:cubicBezTo>
                  <a:cubicBezTo>
                    <a:pt x="8744" y="14759"/>
                    <a:pt x="7447" y="16176"/>
                    <a:pt x="6708" y="17890"/>
                  </a:cubicBezTo>
                  <a:cubicBezTo>
                    <a:pt x="6304" y="18831"/>
                    <a:pt x="6077" y="19843"/>
                    <a:pt x="6077" y="20855"/>
                  </a:cubicBezTo>
                  <a:cubicBezTo>
                    <a:pt x="6077" y="20895"/>
                    <a:pt x="6105" y="20913"/>
                    <a:pt x="6136" y="20913"/>
                  </a:cubicBezTo>
                  <a:cubicBezTo>
                    <a:pt x="6170" y="20913"/>
                    <a:pt x="6208" y="20892"/>
                    <a:pt x="6220" y="20855"/>
                  </a:cubicBezTo>
                  <a:cubicBezTo>
                    <a:pt x="6315" y="19081"/>
                    <a:pt x="7089" y="17367"/>
                    <a:pt x="8197" y="15997"/>
                  </a:cubicBezTo>
                  <a:cubicBezTo>
                    <a:pt x="9375" y="14545"/>
                    <a:pt x="10923" y="13438"/>
                    <a:pt x="12590" y="12592"/>
                  </a:cubicBezTo>
                  <a:cubicBezTo>
                    <a:pt x="13042" y="12354"/>
                    <a:pt x="13507" y="12128"/>
                    <a:pt x="13983" y="11902"/>
                  </a:cubicBezTo>
                  <a:cubicBezTo>
                    <a:pt x="15388" y="11413"/>
                    <a:pt x="16769" y="10925"/>
                    <a:pt x="18126" y="10342"/>
                  </a:cubicBezTo>
                  <a:cubicBezTo>
                    <a:pt x="19162" y="9901"/>
                    <a:pt x="20174" y="9389"/>
                    <a:pt x="21127" y="8806"/>
                  </a:cubicBezTo>
                  <a:lnTo>
                    <a:pt x="21127" y="8806"/>
                  </a:lnTo>
                  <a:cubicBezTo>
                    <a:pt x="20948" y="8961"/>
                    <a:pt x="20782" y="9104"/>
                    <a:pt x="20603" y="9258"/>
                  </a:cubicBezTo>
                  <a:cubicBezTo>
                    <a:pt x="20031" y="9735"/>
                    <a:pt x="19436" y="10175"/>
                    <a:pt x="18841" y="10628"/>
                  </a:cubicBezTo>
                  <a:cubicBezTo>
                    <a:pt x="17626" y="11521"/>
                    <a:pt x="16424" y="12414"/>
                    <a:pt x="15352" y="13449"/>
                  </a:cubicBezTo>
                  <a:cubicBezTo>
                    <a:pt x="14328" y="14461"/>
                    <a:pt x="13483" y="15628"/>
                    <a:pt x="12840" y="16926"/>
                  </a:cubicBezTo>
                  <a:cubicBezTo>
                    <a:pt x="12209" y="18200"/>
                    <a:pt x="11816" y="19569"/>
                    <a:pt x="11638" y="20986"/>
                  </a:cubicBezTo>
                  <a:cubicBezTo>
                    <a:pt x="11459" y="22379"/>
                    <a:pt x="11518" y="23808"/>
                    <a:pt x="11828" y="25201"/>
                  </a:cubicBezTo>
                  <a:cubicBezTo>
                    <a:pt x="11876" y="25356"/>
                    <a:pt x="11899" y="25534"/>
                    <a:pt x="11959" y="25701"/>
                  </a:cubicBezTo>
                  <a:cubicBezTo>
                    <a:pt x="11978" y="25764"/>
                    <a:pt x="12027" y="25791"/>
                    <a:pt x="12076" y="25791"/>
                  </a:cubicBezTo>
                  <a:cubicBezTo>
                    <a:pt x="12147" y="25791"/>
                    <a:pt x="12218" y="25733"/>
                    <a:pt x="12197" y="25641"/>
                  </a:cubicBezTo>
                  <a:cubicBezTo>
                    <a:pt x="11852" y="24284"/>
                    <a:pt x="11769" y="22879"/>
                    <a:pt x="11888" y="21474"/>
                  </a:cubicBezTo>
                  <a:cubicBezTo>
                    <a:pt x="12007" y="20093"/>
                    <a:pt x="12364" y="18724"/>
                    <a:pt x="12923" y="17438"/>
                  </a:cubicBezTo>
                  <a:cubicBezTo>
                    <a:pt x="13376" y="16438"/>
                    <a:pt x="13935" y="15521"/>
                    <a:pt x="14638" y="14676"/>
                  </a:cubicBezTo>
                  <a:lnTo>
                    <a:pt x="14638" y="14676"/>
                  </a:lnTo>
                  <a:cubicBezTo>
                    <a:pt x="14400" y="15283"/>
                    <a:pt x="14281" y="15950"/>
                    <a:pt x="14233" y="16593"/>
                  </a:cubicBezTo>
                  <a:cubicBezTo>
                    <a:pt x="14174" y="17498"/>
                    <a:pt x="14293" y="18438"/>
                    <a:pt x="14566" y="19307"/>
                  </a:cubicBezTo>
                  <a:cubicBezTo>
                    <a:pt x="14733" y="19795"/>
                    <a:pt x="14947" y="20272"/>
                    <a:pt x="15221" y="20712"/>
                  </a:cubicBezTo>
                  <a:cubicBezTo>
                    <a:pt x="15248" y="20761"/>
                    <a:pt x="15288" y="20782"/>
                    <a:pt x="15329" y="20782"/>
                  </a:cubicBezTo>
                  <a:cubicBezTo>
                    <a:pt x="15417" y="20782"/>
                    <a:pt x="15504" y="20687"/>
                    <a:pt x="15448" y="20581"/>
                  </a:cubicBezTo>
                  <a:cubicBezTo>
                    <a:pt x="14555" y="19045"/>
                    <a:pt x="14281" y="17176"/>
                    <a:pt x="14686" y="15450"/>
                  </a:cubicBezTo>
                  <a:cubicBezTo>
                    <a:pt x="14793" y="14997"/>
                    <a:pt x="14924" y="14581"/>
                    <a:pt x="15090" y="14152"/>
                  </a:cubicBezTo>
                  <a:cubicBezTo>
                    <a:pt x="15138" y="14092"/>
                    <a:pt x="15209" y="14021"/>
                    <a:pt x="15269" y="13961"/>
                  </a:cubicBezTo>
                  <a:cubicBezTo>
                    <a:pt x="16293" y="12890"/>
                    <a:pt x="17484" y="11997"/>
                    <a:pt x="18674" y="11116"/>
                  </a:cubicBezTo>
                  <a:cubicBezTo>
                    <a:pt x="19269" y="10675"/>
                    <a:pt x="19865" y="10235"/>
                    <a:pt x="20436" y="9759"/>
                  </a:cubicBezTo>
                  <a:cubicBezTo>
                    <a:pt x="21020" y="9294"/>
                    <a:pt x="21591" y="8806"/>
                    <a:pt x="22079" y="8258"/>
                  </a:cubicBezTo>
                  <a:cubicBezTo>
                    <a:pt x="22139" y="8199"/>
                    <a:pt x="22186" y="8139"/>
                    <a:pt x="22222" y="8080"/>
                  </a:cubicBezTo>
                  <a:lnTo>
                    <a:pt x="22246" y="8080"/>
                  </a:lnTo>
                  <a:cubicBezTo>
                    <a:pt x="21710" y="8723"/>
                    <a:pt x="21198" y="9378"/>
                    <a:pt x="20722" y="10068"/>
                  </a:cubicBezTo>
                  <a:cubicBezTo>
                    <a:pt x="19781" y="11425"/>
                    <a:pt x="18996" y="12890"/>
                    <a:pt x="18507" y="14461"/>
                  </a:cubicBezTo>
                  <a:cubicBezTo>
                    <a:pt x="18246" y="15331"/>
                    <a:pt x="18043" y="16236"/>
                    <a:pt x="17984" y="17140"/>
                  </a:cubicBezTo>
                  <a:cubicBezTo>
                    <a:pt x="17984" y="17200"/>
                    <a:pt x="18025" y="17230"/>
                    <a:pt x="18068" y="17230"/>
                  </a:cubicBezTo>
                  <a:cubicBezTo>
                    <a:pt x="18112" y="17230"/>
                    <a:pt x="18156" y="17200"/>
                    <a:pt x="18162" y="17140"/>
                  </a:cubicBezTo>
                  <a:cubicBezTo>
                    <a:pt x="18329" y="15533"/>
                    <a:pt x="18817" y="13973"/>
                    <a:pt x="19531" y="12533"/>
                  </a:cubicBezTo>
                  <a:cubicBezTo>
                    <a:pt x="20258" y="11056"/>
                    <a:pt x="21198" y="9699"/>
                    <a:pt x="22210" y="8425"/>
                  </a:cubicBezTo>
                  <a:cubicBezTo>
                    <a:pt x="22425" y="8151"/>
                    <a:pt x="22639" y="7889"/>
                    <a:pt x="22865" y="7627"/>
                  </a:cubicBezTo>
                  <a:cubicBezTo>
                    <a:pt x="23294" y="7294"/>
                    <a:pt x="23710" y="6937"/>
                    <a:pt x="24115" y="6544"/>
                  </a:cubicBezTo>
                  <a:cubicBezTo>
                    <a:pt x="25496" y="5210"/>
                    <a:pt x="26651" y="3567"/>
                    <a:pt x="27199" y="1710"/>
                  </a:cubicBezTo>
                  <a:lnTo>
                    <a:pt x="27199" y="2019"/>
                  </a:lnTo>
                  <a:lnTo>
                    <a:pt x="27199" y="2674"/>
                  </a:lnTo>
                  <a:cubicBezTo>
                    <a:pt x="27187" y="3103"/>
                    <a:pt x="27151" y="3555"/>
                    <a:pt x="27080" y="3984"/>
                  </a:cubicBezTo>
                  <a:cubicBezTo>
                    <a:pt x="26961" y="4853"/>
                    <a:pt x="26723" y="5710"/>
                    <a:pt x="26366" y="6496"/>
                  </a:cubicBezTo>
                  <a:cubicBezTo>
                    <a:pt x="25651" y="8151"/>
                    <a:pt x="24401" y="9497"/>
                    <a:pt x="23615" y="11116"/>
                  </a:cubicBezTo>
                  <a:cubicBezTo>
                    <a:pt x="23187" y="11997"/>
                    <a:pt x="22925" y="12985"/>
                    <a:pt x="23008" y="13973"/>
                  </a:cubicBezTo>
                  <a:cubicBezTo>
                    <a:pt x="23014" y="14033"/>
                    <a:pt x="23059" y="14063"/>
                    <a:pt x="23102" y="14063"/>
                  </a:cubicBezTo>
                  <a:cubicBezTo>
                    <a:pt x="23145" y="14063"/>
                    <a:pt x="23187" y="14033"/>
                    <a:pt x="23187" y="13973"/>
                  </a:cubicBezTo>
                  <a:cubicBezTo>
                    <a:pt x="23151" y="13080"/>
                    <a:pt x="23401" y="12235"/>
                    <a:pt x="23782" y="11437"/>
                  </a:cubicBezTo>
                  <a:cubicBezTo>
                    <a:pt x="24163" y="10628"/>
                    <a:pt x="24651" y="9878"/>
                    <a:pt x="25163" y="9116"/>
                  </a:cubicBezTo>
                  <a:cubicBezTo>
                    <a:pt x="25663" y="8377"/>
                    <a:pt x="26175" y="7615"/>
                    <a:pt x="26544" y="6782"/>
                  </a:cubicBezTo>
                  <a:cubicBezTo>
                    <a:pt x="26913" y="5984"/>
                    <a:pt x="27175" y="5127"/>
                    <a:pt x="27318" y="4270"/>
                  </a:cubicBezTo>
                  <a:cubicBezTo>
                    <a:pt x="27390" y="3782"/>
                    <a:pt x="27437" y="3282"/>
                    <a:pt x="27449" y="2793"/>
                  </a:cubicBezTo>
                  <a:cubicBezTo>
                    <a:pt x="27449" y="2555"/>
                    <a:pt x="27437" y="2317"/>
                    <a:pt x="27425" y="2067"/>
                  </a:cubicBezTo>
                  <a:cubicBezTo>
                    <a:pt x="27425" y="1948"/>
                    <a:pt x="27413" y="1829"/>
                    <a:pt x="27390" y="1722"/>
                  </a:cubicBezTo>
                  <a:cubicBezTo>
                    <a:pt x="27378" y="1591"/>
                    <a:pt x="27330" y="1472"/>
                    <a:pt x="27306" y="1341"/>
                  </a:cubicBezTo>
                  <a:cubicBezTo>
                    <a:pt x="27330" y="1186"/>
                    <a:pt x="27378" y="1055"/>
                    <a:pt x="27413" y="912"/>
                  </a:cubicBezTo>
                  <a:cubicBezTo>
                    <a:pt x="27449" y="638"/>
                    <a:pt x="27497" y="376"/>
                    <a:pt x="27532" y="103"/>
                  </a:cubicBezTo>
                  <a:cubicBezTo>
                    <a:pt x="27539" y="37"/>
                    <a:pt x="27474" y="0"/>
                    <a:pt x="27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1"/>
          <p:cNvGrpSpPr/>
          <p:nvPr/>
        </p:nvGrpSpPr>
        <p:grpSpPr>
          <a:xfrm rot="805910">
            <a:off x="8374191" y="3898902"/>
            <a:ext cx="975702" cy="1468879"/>
            <a:chOff x="882550" y="4261625"/>
            <a:chExt cx="634325" cy="954950"/>
          </a:xfrm>
        </p:grpSpPr>
        <p:sp>
          <p:nvSpPr>
            <p:cNvPr id="270" name="Google Shape;270;p31"/>
            <p:cNvSpPr/>
            <p:nvPr/>
          </p:nvSpPr>
          <p:spPr>
            <a:xfrm>
              <a:off x="1013500" y="4548275"/>
              <a:ext cx="40225" cy="58750"/>
            </a:xfrm>
            <a:custGeom>
              <a:avLst/>
              <a:gdLst/>
              <a:ahLst/>
              <a:cxnLst/>
              <a:rect l="l" t="t" r="r" b="b"/>
              <a:pathLst>
                <a:path w="1609" h="2350" extrusionOk="0">
                  <a:moveTo>
                    <a:pt x="864" y="0"/>
                  </a:moveTo>
                  <a:cubicBezTo>
                    <a:pt x="464" y="0"/>
                    <a:pt x="118" y="488"/>
                    <a:pt x="60" y="1109"/>
                  </a:cubicBezTo>
                  <a:cubicBezTo>
                    <a:pt x="1" y="1752"/>
                    <a:pt x="287" y="2300"/>
                    <a:pt x="691" y="2347"/>
                  </a:cubicBezTo>
                  <a:cubicBezTo>
                    <a:pt x="705" y="2349"/>
                    <a:pt x="719" y="2349"/>
                    <a:pt x="733" y="2349"/>
                  </a:cubicBezTo>
                  <a:cubicBezTo>
                    <a:pt x="1133" y="2349"/>
                    <a:pt x="1479" y="1861"/>
                    <a:pt x="1537" y="1240"/>
                  </a:cubicBezTo>
                  <a:cubicBezTo>
                    <a:pt x="1608" y="597"/>
                    <a:pt x="1322" y="49"/>
                    <a:pt x="906" y="2"/>
                  </a:cubicBezTo>
                  <a:cubicBezTo>
                    <a:pt x="892" y="1"/>
                    <a:pt x="878" y="0"/>
                    <a:pt x="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1191800" y="4261625"/>
              <a:ext cx="47950" cy="54575"/>
            </a:xfrm>
            <a:custGeom>
              <a:avLst/>
              <a:gdLst/>
              <a:ahLst/>
              <a:cxnLst/>
              <a:rect l="l" t="t" r="r" b="b"/>
              <a:pathLst>
                <a:path w="1918" h="2183" extrusionOk="0">
                  <a:moveTo>
                    <a:pt x="1275" y="1"/>
                  </a:moveTo>
                  <a:cubicBezTo>
                    <a:pt x="946" y="1"/>
                    <a:pt x="556" y="295"/>
                    <a:pt x="310" y="740"/>
                  </a:cubicBezTo>
                  <a:cubicBezTo>
                    <a:pt x="1" y="1312"/>
                    <a:pt x="48" y="1931"/>
                    <a:pt x="405" y="2121"/>
                  </a:cubicBezTo>
                  <a:cubicBezTo>
                    <a:pt x="479" y="2163"/>
                    <a:pt x="559" y="2182"/>
                    <a:pt x="644" y="2182"/>
                  </a:cubicBezTo>
                  <a:cubicBezTo>
                    <a:pt x="972" y="2182"/>
                    <a:pt x="1362" y="1888"/>
                    <a:pt x="1608" y="1443"/>
                  </a:cubicBezTo>
                  <a:cubicBezTo>
                    <a:pt x="1918" y="871"/>
                    <a:pt x="1870" y="252"/>
                    <a:pt x="1513" y="62"/>
                  </a:cubicBezTo>
                  <a:cubicBezTo>
                    <a:pt x="1440" y="20"/>
                    <a:pt x="1359" y="1"/>
                    <a:pt x="1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1281700" y="4392550"/>
              <a:ext cx="60750" cy="44250"/>
            </a:xfrm>
            <a:custGeom>
              <a:avLst/>
              <a:gdLst/>
              <a:ahLst/>
              <a:cxnLst/>
              <a:rect l="l" t="t" r="r" b="b"/>
              <a:pathLst>
                <a:path w="2430" h="1770" extrusionOk="0">
                  <a:moveTo>
                    <a:pt x="1629" y="1"/>
                  </a:moveTo>
                  <a:cubicBezTo>
                    <a:pt x="1380" y="1"/>
                    <a:pt x="1091" y="84"/>
                    <a:pt x="822" y="254"/>
                  </a:cubicBezTo>
                  <a:cubicBezTo>
                    <a:pt x="274" y="599"/>
                    <a:pt x="0" y="1159"/>
                    <a:pt x="215" y="1504"/>
                  </a:cubicBezTo>
                  <a:cubicBezTo>
                    <a:pt x="318" y="1680"/>
                    <a:pt x="531" y="1769"/>
                    <a:pt x="789" y="1769"/>
                  </a:cubicBezTo>
                  <a:cubicBezTo>
                    <a:pt x="1037" y="1769"/>
                    <a:pt x="1327" y="1686"/>
                    <a:pt x="1596" y="1516"/>
                  </a:cubicBezTo>
                  <a:cubicBezTo>
                    <a:pt x="2167" y="1171"/>
                    <a:pt x="2429" y="611"/>
                    <a:pt x="2203" y="266"/>
                  </a:cubicBezTo>
                  <a:cubicBezTo>
                    <a:pt x="2100" y="90"/>
                    <a:pt x="1886" y="1"/>
                    <a:pt x="1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1359975" y="4431975"/>
              <a:ext cx="57175" cy="48125"/>
            </a:xfrm>
            <a:custGeom>
              <a:avLst/>
              <a:gdLst/>
              <a:ahLst/>
              <a:cxnLst/>
              <a:rect l="l" t="t" r="r" b="b"/>
              <a:pathLst>
                <a:path w="2287" h="1925" extrusionOk="0">
                  <a:moveTo>
                    <a:pt x="1579" y="0"/>
                  </a:moveTo>
                  <a:cubicBezTo>
                    <a:pt x="1290" y="0"/>
                    <a:pt x="941" y="147"/>
                    <a:pt x="644" y="415"/>
                  </a:cubicBezTo>
                  <a:cubicBezTo>
                    <a:pt x="167" y="868"/>
                    <a:pt x="1" y="1463"/>
                    <a:pt x="263" y="1761"/>
                  </a:cubicBezTo>
                  <a:cubicBezTo>
                    <a:pt x="369" y="1872"/>
                    <a:pt x="521" y="1925"/>
                    <a:pt x="693" y="1925"/>
                  </a:cubicBezTo>
                  <a:cubicBezTo>
                    <a:pt x="983" y="1925"/>
                    <a:pt x="1333" y="1775"/>
                    <a:pt x="1632" y="1499"/>
                  </a:cubicBezTo>
                  <a:cubicBezTo>
                    <a:pt x="2108" y="1070"/>
                    <a:pt x="2287" y="475"/>
                    <a:pt x="2013" y="165"/>
                  </a:cubicBezTo>
                  <a:cubicBezTo>
                    <a:pt x="1906" y="53"/>
                    <a:pt x="1753" y="0"/>
                    <a:pt x="1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1390350" y="4507750"/>
              <a:ext cx="62225" cy="40075"/>
            </a:xfrm>
            <a:custGeom>
              <a:avLst/>
              <a:gdLst/>
              <a:ahLst/>
              <a:cxnLst/>
              <a:rect l="l" t="t" r="r" b="b"/>
              <a:pathLst>
                <a:path w="2489" h="1603" extrusionOk="0">
                  <a:moveTo>
                    <a:pt x="1587" y="0"/>
                  </a:moveTo>
                  <a:cubicBezTo>
                    <a:pt x="1403" y="0"/>
                    <a:pt x="1201" y="36"/>
                    <a:pt x="1000" y="111"/>
                  </a:cubicBezTo>
                  <a:cubicBezTo>
                    <a:pt x="393" y="313"/>
                    <a:pt x="0" y="813"/>
                    <a:pt x="131" y="1194"/>
                  </a:cubicBezTo>
                  <a:cubicBezTo>
                    <a:pt x="227" y="1457"/>
                    <a:pt x="530" y="1603"/>
                    <a:pt x="902" y="1603"/>
                  </a:cubicBezTo>
                  <a:cubicBezTo>
                    <a:pt x="1086" y="1603"/>
                    <a:pt x="1287" y="1567"/>
                    <a:pt x="1488" y="1492"/>
                  </a:cubicBezTo>
                  <a:cubicBezTo>
                    <a:pt x="2108" y="1266"/>
                    <a:pt x="2489" y="777"/>
                    <a:pt x="2358" y="408"/>
                  </a:cubicBezTo>
                  <a:cubicBezTo>
                    <a:pt x="2262" y="146"/>
                    <a:pt x="1959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1202525" y="4652100"/>
              <a:ext cx="62225" cy="40025"/>
            </a:xfrm>
            <a:custGeom>
              <a:avLst/>
              <a:gdLst/>
              <a:ahLst/>
              <a:cxnLst/>
              <a:rect l="l" t="t" r="r" b="b"/>
              <a:pathLst>
                <a:path w="2489" h="1601" extrusionOk="0">
                  <a:moveTo>
                    <a:pt x="1587" y="1"/>
                  </a:moveTo>
                  <a:cubicBezTo>
                    <a:pt x="1403" y="1"/>
                    <a:pt x="1202" y="36"/>
                    <a:pt x="1000" y="111"/>
                  </a:cubicBezTo>
                  <a:cubicBezTo>
                    <a:pt x="381" y="314"/>
                    <a:pt x="0" y="814"/>
                    <a:pt x="131" y="1195"/>
                  </a:cubicBezTo>
                  <a:cubicBezTo>
                    <a:pt x="228" y="1452"/>
                    <a:pt x="535" y="1600"/>
                    <a:pt x="912" y="1600"/>
                  </a:cubicBezTo>
                  <a:cubicBezTo>
                    <a:pt x="1094" y="1600"/>
                    <a:pt x="1291" y="1566"/>
                    <a:pt x="1489" y="1492"/>
                  </a:cubicBezTo>
                  <a:cubicBezTo>
                    <a:pt x="2096" y="1290"/>
                    <a:pt x="2489" y="790"/>
                    <a:pt x="2358" y="409"/>
                  </a:cubicBezTo>
                  <a:cubicBezTo>
                    <a:pt x="2262" y="146"/>
                    <a:pt x="1959" y="1"/>
                    <a:pt x="1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1185850" y="4709025"/>
              <a:ext cx="61925" cy="40025"/>
            </a:xfrm>
            <a:custGeom>
              <a:avLst/>
              <a:gdLst/>
              <a:ahLst/>
              <a:cxnLst/>
              <a:rect l="l" t="t" r="r" b="b"/>
              <a:pathLst>
                <a:path w="2477" h="1601" extrusionOk="0">
                  <a:moveTo>
                    <a:pt x="1573" y="0"/>
                  </a:moveTo>
                  <a:cubicBezTo>
                    <a:pt x="1390" y="0"/>
                    <a:pt x="1190" y="35"/>
                    <a:pt x="989" y="108"/>
                  </a:cubicBezTo>
                  <a:cubicBezTo>
                    <a:pt x="382" y="311"/>
                    <a:pt x="1" y="811"/>
                    <a:pt x="131" y="1192"/>
                  </a:cubicBezTo>
                  <a:cubicBezTo>
                    <a:pt x="219" y="1455"/>
                    <a:pt x="520" y="1600"/>
                    <a:pt x="894" y="1600"/>
                  </a:cubicBezTo>
                  <a:cubicBezTo>
                    <a:pt x="1080" y="1600"/>
                    <a:pt x="1284" y="1564"/>
                    <a:pt x="1489" y="1489"/>
                  </a:cubicBezTo>
                  <a:cubicBezTo>
                    <a:pt x="2096" y="1263"/>
                    <a:pt x="2477" y="775"/>
                    <a:pt x="2346" y="406"/>
                  </a:cubicBezTo>
                  <a:cubicBezTo>
                    <a:pt x="2258" y="149"/>
                    <a:pt x="1952" y="0"/>
                    <a:pt x="1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1241500" y="4306600"/>
              <a:ext cx="55100" cy="49750"/>
            </a:xfrm>
            <a:custGeom>
              <a:avLst/>
              <a:gdLst/>
              <a:ahLst/>
              <a:cxnLst/>
              <a:rect l="l" t="t" r="r" b="b"/>
              <a:pathLst>
                <a:path w="2204" h="1990" extrusionOk="0">
                  <a:moveTo>
                    <a:pt x="1517" y="0"/>
                  </a:moveTo>
                  <a:cubicBezTo>
                    <a:pt x="1221" y="0"/>
                    <a:pt x="863" y="175"/>
                    <a:pt x="572" y="489"/>
                  </a:cubicBezTo>
                  <a:cubicBezTo>
                    <a:pt x="120" y="953"/>
                    <a:pt x="1" y="1561"/>
                    <a:pt x="299" y="1846"/>
                  </a:cubicBezTo>
                  <a:cubicBezTo>
                    <a:pt x="400" y="1944"/>
                    <a:pt x="535" y="1990"/>
                    <a:pt x="688" y="1990"/>
                  </a:cubicBezTo>
                  <a:cubicBezTo>
                    <a:pt x="985" y="1990"/>
                    <a:pt x="1345" y="1815"/>
                    <a:pt x="1644" y="1501"/>
                  </a:cubicBezTo>
                  <a:cubicBezTo>
                    <a:pt x="2085" y="1037"/>
                    <a:pt x="2204" y="430"/>
                    <a:pt x="1906" y="144"/>
                  </a:cubicBezTo>
                  <a:cubicBezTo>
                    <a:pt x="1805" y="47"/>
                    <a:pt x="1669" y="0"/>
                    <a:pt x="1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882550" y="4306000"/>
              <a:ext cx="634325" cy="910575"/>
            </a:xfrm>
            <a:custGeom>
              <a:avLst/>
              <a:gdLst/>
              <a:ahLst/>
              <a:cxnLst/>
              <a:rect l="l" t="t" r="r" b="b"/>
              <a:pathLst>
                <a:path w="25373" h="36423" extrusionOk="0">
                  <a:moveTo>
                    <a:pt x="3579" y="21864"/>
                  </a:moveTo>
                  <a:cubicBezTo>
                    <a:pt x="3580" y="21866"/>
                    <a:pt x="3582" y="21869"/>
                    <a:pt x="3584" y="21873"/>
                  </a:cubicBezTo>
                  <a:cubicBezTo>
                    <a:pt x="3577" y="21881"/>
                    <a:pt x="3571" y="21889"/>
                    <a:pt x="3564" y="21897"/>
                  </a:cubicBezTo>
                  <a:lnTo>
                    <a:pt x="3564" y="21897"/>
                  </a:lnTo>
                  <a:cubicBezTo>
                    <a:pt x="3570" y="21888"/>
                    <a:pt x="3575" y="21876"/>
                    <a:pt x="3579" y="21864"/>
                  </a:cubicBezTo>
                  <a:close/>
                  <a:moveTo>
                    <a:pt x="3540" y="21929"/>
                  </a:moveTo>
                  <a:cubicBezTo>
                    <a:pt x="3495" y="21990"/>
                    <a:pt x="3450" y="22057"/>
                    <a:pt x="3405" y="22111"/>
                  </a:cubicBezTo>
                  <a:cubicBezTo>
                    <a:pt x="3429" y="22063"/>
                    <a:pt x="3441" y="22016"/>
                    <a:pt x="3465" y="21968"/>
                  </a:cubicBezTo>
                  <a:cubicBezTo>
                    <a:pt x="3491" y="21962"/>
                    <a:pt x="3517" y="21951"/>
                    <a:pt x="3540" y="21929"/>
                  </a:cubicBezTo>
                  <a:close/>
                  <a:moveTo>
                    <a:pt x="12686" y="0"/>
                  </a:moveTo>
                  <a:cubicBezTo>
                    <a:pt x="12659" y="0"/>
                    <a:pt x="12631" y="11"/>
                    <a:pt x="12609" y="37"/>
                  </a:cubicBezTo>
                  <a:cubicBezTo>
                    <a:pt x="10442" y="3121"/>
                    <a:pt x="10680" y="7121"/>
                    <a:pt x="9013" y="10431"/>
                  </a:cubicBezTo>
                  <a:cubicBezTo>
                    <a:pt x="8680" y="11098"/>
                    <a:pt x="8227" y="11753"/>
                    <a:pt x="7906" y="12455"/>
                  </a:cubicBezTo>
                  <a:cubicBezTo>
                    <a:pt x="7822" y="12491"/>
                    <a:pt x="7799" y="12586"/>
                    <a:pt x="7811" y="12657"/>
                  </a:cubicBezTo>
                  <a:cubicBezTo>
                    <a:pt x="7680" y="12943"/>
                    <a:pt x="7572" y="13241"/>
                    <a:pt x="7513" y="13539"/>
                  </a:cubicBezTo>
                  <a:lnTo>
                    <a:pt x="7513" y="13610"/>
                  </a:lnTo>
                  <a:cubicBezTo>
                    <a:pt x="7501" y="13622"/>
                    <a:pt x="7489" y="13646"/>
                    <a:pt x="7465" y="13669"/>
                  </a:cubicBezTo>
                  <a:cubicBezTo>
                    <a:pt x="6572" y="14920"/>
                    <a:pt x="5763" y="16229"/>
                    <a:pt x="5024" y="17599"/>
                  </a:cubicBezTo>
                  <a:cubicBezTo>
                    <a:pt x="5310" y="16348"/>
                    <a:pt x="5536" y="15098"/>
                    <a:pt x="5727" y="13848"/>
                  </a:cubicBezTo>
                  <a:cubicBezTo>
                    <a:pt x="5834" y="13110"/>
                    <a:pt x="5941" y="12360"/>
                    <a:pt x="6025" y="11622"/>
                  </a:cubicBezTo>
                  <a:cubicBezTo>
                    <a:pt x="6031" y="11553"/>
                    <a:pt x="5972" y="11512"/>
                    <a:pt x="5915" y="11512"/>
                  </a:cubicBezTo>
                  <a:cubicBezTo>
                    <a:pt x="5873" y="11512"/>
                    <a:pt x="5832" y="11535"/>
                    <a:pt x="5822" y="11586"/>
                  </a:cubicBezTo>
                  <a:cubicBezTo>
                    <a:pt x="5465" y="14146"/>
                    <a:pt x="4905" y="16682"/>
                    <a:pt x="4239" y="19158"/>
                  </a:cubicBezTo>
                  <a:cubicBezTo>
                    <a:pt x="4227" y="19170"/>
                    <a:pt x="4227" y="19194"/>
                    <a:pt x="4215" y="19206"/>
                  </a:cubicBezTo>
                  <a:cubicBezTo>
                    <a:pt x="3286" y="21159"/>
                    <a:pt x="2548" y="23159"/>
                    <a:pt x="1976" y="25242"/>
                  </a:cubicBezTo>
                  <a:cubicBezTo>
                    <a:pt x="1417" y="27302"/>
                    <a:pt x="1060" y="29410"/>
                    <a:pt x="881" y="31541"/>
                  </a:cubicBezTo>
                  <a:cubicBezTo>
                    <a:pt x="857" y="31696"/>
                    <a:pt x="857" y="31838"/>
                    <a:pt x="845" y="31969"/>
                  </a:cubicBezTo>
                  <a:cubicBezTo>
                    <a:pt x="500" y="33136"/>
                    <a:pt x="262" y="34339"/>
                    <a:pt x="107" y="35541"/>
                  </a:cubicBezTo>
                  <a:cubicBezTo>
                    <a:pt x="71" y="35803"/>
                    <a:pt x="48" y="36041"/>
                    <a:pt x="12" y="36291"/>
                  </a:cubicBezTo>
                  <a:cubicBezTo>
                    <a:pt x="0" y="36363"/>
                    <a:pt x="71" y="36422"/>
                    <a:pt x="143" y="36422"/>
                  </a:cubicBezTo>
                  <a:cubicBezTo>
                    <a:pt x="226" y="36422"/>
                    <a:pt x="262" y="36363"/>
                    <a:pt x="286" y="36291"/>
                  </a:cubicBezTo>
                  <a:cubicBezTo>
                    <a:pt x="536" y="34339"/>
                    <a:pt x="905" y="32374"/>
                    <a:pt x="1655" y="30553"/>
                  </a:cubicBezTo>
                  <a:cubicBezTo>
                    <a:pt x="2310" y="28921"/>
                    <a:pt x="3274" y="27433"/>
                    <a:pt x="4417" y="26123"/>
                  </a:cubicBezTo>
                  <a:cubicBezTo>
                    <a:pt x="5548" y="24826"/>
                    <a:pt x="6858" y="23718"/>
                    <a:pt x="8275" y="22730"/>
                  </a:cubicBezTo>
                  <a:cubicBezTo>
                    <a:pt x="8513" y="22575"/>
                    <a:pt x="8739" y="22421"/>
                    <a:pt x="8977" y="22278"/>
                  </a:cubicBezTo>
                  <a:cubicBezTo>
                    <a:pt x="9094" y="22282"/>
                    <a:pt x="9210" y="22285"/>
                    <a:pt x="9325" y="22285"/>
                  </a:cubicBezTo>
                  <a:cubicBezTo>
                    <a:pt x="10650" y="22285"/>
                    <a:pt x="11914" y="21989"/>
                    <a:pt x="13228" y="21813"/>
                  </a:cubicBezTo>
                  <a:cubicBezTo>
                    <a:pt x="17609" y="21242"/>
                    <a:pt x="21908" y="19313"/>
                    <a:pt x="25372" y="16598"/>
                  </a:cubicBezTo>
                  <a:cubicBezTo>
                    <a:pt x="24591" y="16420"/>
                    <a:pt x="23747" y="16343"/>
                    <a:pt x="22881" y="16343"/>
                  </a:cubicBezTo>
                  <a:cubicBezTo>
                    <a:pt x="20804" y="16343"/>
                    <a:pt x="18594" y="16783"/>
                    <a:pt x="16788" y="17313"/>
                  </a:cubicBezTo>
                  <a:cubicBezTo>
                    <a:pt x="16371" y="17432"/>
                    <a:pt x="15954" y="17587"/>
                    <a:pt x="15538" y="17730"/>
                  </a:cubicBezTo>
                  <a:cubicBezTo>
                    <a:pt x="14240" y="18218"/>
                    <a:pt x="12990" y="18849"/>
                    <a:pt x="11823" y="19587"/>
                  </a:cubicBezTo>
                  <a:cubicBezTo>
                    <a:pt x="11192" y="19992"/>
                    <a:pt x="10597" y="20420"/>
                    <a:pt x="10013" y="20897"/>
                  </a:cubicBezTo>
                  <a:cubicBezTo>
                    <a:pt x="9870" y="21016"/>
                    <a:pt x="9418" y="21528"/>
                    <a:pt x="9037" y="21885"/>
                  </a:cubicBezTo>
                  <a:lnTo>
                    <a:pt x="8549" y="22194"/>
                  </a:lnTo>
                  <a:cubicBezTo>
                    <a:pt x="7084" y="23159"/>
                    <a:pt x="5715" y="24266"/>
                    <a:pt x="4524" y="25540"/>
                  </a:cubicBezTo>
                  <a:cubicBezTo>
                    <a:pt x="3334" y="26814"/>
                    <a:pt x="2322" y="28255"/>
                    <a:pt x="1595" y="29850"/>
                  </a:cubicBezTo>
                  <a:cubicBezTo>
                    <a:pt x="1405" y="30243"/>
                    <a:pt x="1238" y="30660"/>
                    <a:pt x="1084" y="31100"/>
                  </a:cubicBezTo>
                  <a:cubicBezTo>
                    <a:pt x="1298" y="29410"/>
                    <a:pt x="1607" y="27766"/>
                    <a:pt x="2036" y="26123"/>
                  </a:cubicBezTo>
                  <a:cubicBezTo>
                    <a:pt x="2215" y="25421"/>
                    <a:pt x="2429" y="24742"/>
                    <a:pt x="2655" y="24076"/>
                  </a:cubicBezTo>
                  <a:cubicBezTo>
                    <a:pt x="2715" y="24076"/>
                    <a:pt x="2786" y="24040"/>
                    <a:pt x="2798" y="23968"/>
                  </a:cubicBezTo>
                  <a:cubicBezTo>
                    <a:pt x="3012" y="23123"/>
                    <a:pt x="3548" y="22432"/>
                    <a:pt x="4120" y="21813"/>
                  </a:cubicBezTo>
                  <a:cubicBezTo>
                    <a:pt x="4679" y="21230"/>
                    <a:pt x="5286" y="20706"/>
                    <a:pt x="5953" y="20266"/>
                  </a:cubicBezTo>
                  <a:cubicBezTo>
                    <a:pt x="7299" y="19349"/>
                    <a:pt x="8799" y="18670"/>
                    <a:pt x="10299" y="18087"/>
                  </a:cubicBezTo>
                  <a:cubicBezTo>
                    <a:pt x="11168" y="17765"/>
                    <a:pt x="12025" y="17444"/>
                    <a:pt x="12895" y="17170"/>
                  </a:cubicBezTo>
                  <a:cubicBezTo>
                    <a:pt x="12981" y="17138"/>
                    <a:pt x="12960" y="16998"/>
                    <a:pt x="12876" y="16998"/>
                  </a:cubicBezTo>
                  <a:cubicBezTo>
                    <a:pt x="12867" y="16998"/>
                    <a:pt x="12857" y="17000"/>
                    <a:pt x="12847" y="17003"/>
                  </a:cubicBezTo>
                  <a:cubicBezTo>
                    <a:pt x="11228" y="17479"/>
                    <a:pt x="9596" y="17920"/>
                    <a:pt x="8049" y="18611"/>
                  </a:cubicBezTo>
                  <a:cubicBezTo>
                    <a:pt x="6537" y="19277"/>
                    <a:pt x="5108" y="20170"/>
                    <a:pt x="3965" y="21373"/>
                  </a:cubicBezTo>
                  <a:cubicBezTo>
                    <a:pt x="4048" y="21111"/>
                    <a:pt x="4143" y="20825"/>
                    <a:pt x="4215" y="20563"/>
                  </a:cubicBezTo>
                  <a:cubicBezTo>
                    <a:pt x="4763" y="19861"/>
                    <a:pt x="5513" y="19313"/>
                    <a:pt x="6239" y="18837"/>
                  </a:cubicBezTo>
                  <a:cubicBezTo>
                    <a:pt x="7656" y="17908"/>
                    <a:pt x="9156" y="17110"/>
                    <a:pt x="10656" y="16336"/>
                  </a:cubicBezTo>
                  <a:cubicBezTo>
                    <a:pt x="11537" y="15884"/>
                    <a:pt x="12430" y="15444"/>
                    <a:pt x="13335" y="15027"/>
                  </a:cubicBezTo>
                  <a:cubicBezTo>
                    <a:pt x="13430" y="14985"/>
                    <a:pt x="13376" y="14840"/>
                    <a:pt x="13296" y="14840"/>
                  </a:cubicBezTo>
                  <a:cubicBezTo>
                    <a:pt x="13286" y="14840"/>
                    <a:pt x="13275" y="14843"/>
                    <a:pt x="13264" y="14848"/>
                  </a:cubicBezTo>
                  <a:cubicBezTo>
                    <a:pt x="11573" y="15527"/>
                    <a:pt x="9942" y="16301"/>
                    <a:pt x="8346" y="17146"/>
                  </a:cubicBezTo>
                  <a:cubicBezTo>
                    <a:pt x="7584" y="17551"/>
                    <a:pt x="6834" y="17968"/>
                    <a:pt x="6084" y="18420"/>
                  </a:cubicBezTo>
                  <a:cubicBezTo>
                    <a:pt x="5525" y="18777"/>
                    <a:pt x="4953" y="19158"/>
                    <a:pt x="4465" y="19635"/>
                  </a:cubicBezTo>
                  <a:cubicBezTo>
                    <a:pt x="4489" y="19551"/>
                    <a:pt x="4513" y="19468"/>
                    <a:pt x="4536" y="19384"/>
                  </a:cubicBezTo>
                  <a:cubicBezTo>
                    <a:pt x="5346" y="17730"/>
                    <a:pt x="6251" y="16134"/>
                    <a:pt x="7275" y="14622"/>
                  </a:cubicBezTo>
                  <a:cubicBezTo>
                    <a:pt x="7668" y="14050"/>
                    <a:pt x="8049" y="13503"/>
                    <a:pt x="8453" y="12955"/>
                  </a:cubicBezTo>
                  <a:cubicBezTo>
                    <a:pt x="8692" y="12788"/>
                    <a:pt x="8930" y="12622"/>
                    <a:pt x="9180" y="12467"/>
                  </a:cubicBezTo>
                  <a:cubicBezTo>
                    <a:pt x="10418" y="12074"/>
                    <a:pt x="11668" y="11705"/>
                    <a:pt x="12930" y="11360"/>
                  </a:cubicBezTo>
                  <a:cubicBezTo>
                    <a:pt x="14597" y="10895"/>
                    <a:pt x="16276" y="10479"/>
                    <a:pt x="17943" y="10026"/>
                  </a:cubicBezTo>
                  <a:cubicBezTo>
                    <a:pt x="18895" y="9764"/>
                    <a:pt x="19872" y="9514"/>
                    <a:pt x="20824" y="9264"/>
                  </a:cubicBezTo>
                  <a:cubicBezTo>
                    <a:pt x="20953" y="9221"/>
                    <a:pt x="20917" y="9031"/>
                    <a:pt x="20803" y="9031"/>
                  </a:cubicBezTo>
                  <a:cubicBezTo>
                    <a:pt x="20791" y="9031"/>
                    <a:pt x="20778" y="9033"/>
                    <a:pt x="20765" y="9038"/>
                  </a:cubicBezTo>
                  <a:cubicBezTo>
                    <a:pt x="17538" y="9800"/>
                    <a:pt x="14288" y="10479"/>
                    <a:pt x="11120" y="11407"/>
                  </a:cubicBezTo>
                  <a:cubicBezTo>
                    <a:pt x="11621" y="11169"/>
                    <a:pt x="12133" y="10943"/>
                    <a:pt x="12633" y="10741"/>
                  </a:cubicBezTo>
                  <a:cubicBezTo>
                    <a:pt x="14299" y="10038"/>
                    <a:pt x="16026" y="9407"/>
                    <a:pt x="17574" y="8455"/>
                  </a:cubicBezTo>
                  <a:cubicBezTo>
                    <a:pt x="18443" y="7943"/>
                    <a:pt x="19229" y="7312"/>
                    <a:pt x="19895" y="6550"/>
                  </a:cubicBezTo>
                  <a:cubicBezTo>
                    <a:pt x="19986" y="6450"/>
                    <a:pt x="19897" y="6315"/>
                    <a:pt x="19796" y="6315"/>
                  </a:cubicBezTo>
                  <a:cubicBezTo>
                    <a:pt x="19765" y="6315"/>
                    <a:pt x="19733" y="6328"/>
                    <a:pt x="19705" y="6359"/>
                  </a:cubicBezTo>
                  <a:cubicBezTo>
                    <a:pt x="18479" y="7704"/>
                    <a:pt x="16871" y="8562"/>
                    <a:pt x="15240" y="9300"/>
                  </a:cubicBezTo>
                  <a:cubicBezTo>
                    <a:pt x="13573" y="10038"/>
                    <a:pt x="11847" y="10633"/>
                    <a:pt x="10228" y="11479"/>
                  </a:cubicBezTo>
                  <a:cubicBezTo>
                    <a:pt x="9977" y="11622"/>
                    <a:pt x="9716" y="11753"/>
                    <a:pt x="9477" y="11895"/>
                  </a:cubicBezTo>
                  <a:cubicBezTo>
                    <a:pt x="9394" y="11931"/>
                    <a:pt x="9287" y="11955"/>
                    <a:pt x="9192" y="11991"/>
                  </a:cubicBezTo>
                  <a:cubicBezTo>
                    <a:pt x="9835" y="11169"/>
                    <a:pt x="10525" y="10383"/>
                    <a:pt x="11240" y="9621"/>
                  </a:cubicBezTo>
                  <a:cubicBezTo>
                    <a:pt x="12692" y="8085"/>
                    <a:pt x="14311" y="6692"/>
                    <a:pt x="16026" y="5442"/>
                  </a:cubicBezTo>
                  <a:cubicBezTo>
                    <a:pt x="16252" y="5276"/>
                    <a:pt x="16454" y="5133"/>
                    <a:pt x="16681" y="4966"/>
                  </a:cubicBezTo>
                  <a:cubicBezTo>
                    <a:pt x="16769" y="4897"/>
                    <a:pt x="16719" y="4755"/>
                    <a:pt x="16632" y="4755"/>
                  </a:cubicBezTo>
                  <a:cubicBezTo>
                    <a:pt x="16614" y="4755"/>
                    <a:pt x="16594" y="4761"/>
                    <a:pt x="16574" y="4776"/>
                  </a:cubicBezTo>
                  <a:cubicBezTo>
                    <a:pt x="14788" y="5919"/>
                    <a:pt x="13156" y="7335"/>
                    <a:pt x="11632" y="8824"/>
                  </a:cubicBezTo>
                  <a:cubicBezTo>
                    <a:pt x="11263" y="9181"/>
                    <a:pt x="10906" y="9550"/>
                    <a:pt x="10549" y="9919"/>
                  </a:cubicBezTo>
                  <a:cubicBezTo>
                    <a:pt x="11001" y="9157"/>
                    <a:pt x="11394" y="8359"/>
                    <a:pt x="11775" y="7574"/>
                  </a:cubicBezTo>
                  <a:cubicBezTo>
                    <a:pt x="12430" y="6204"/>
                    <a:pt x="13037" y="4811"/>
                    <a:pt x="13776" y="3490"/>
                  </a:cubicBezTo>
                  <a:cubicBezTo>
                    <a:pt x="14192" y="2751"/>
                    <a:pt x="14657" y="2013"/>
                    <a:pt x="15181" y="1335"/>
                  </a:cubicBezTo>
                  <a:cubicBezTo>
                    <a:pt x="15218" y="1288"/>
                    <a:pt x="15161" y="1221"/>
                    <a:pt x="15106" y="1221"/>
                  </a:cubicBezTo>
                  <a:cubicBezTo>
                    <a:pt x="15090" y="1221"/>
                    <a:pt x="15075" y="1226"/>
                    <a:pt x="15061" y="1239"/>
                  </a:cubicBezTo>
                  <a:cubicBezTo>
                    <a:pt x="13109" y="3561"/>
                    <a:pt x="12037" y="6466"/>
                    <a:pt x="10561" y="9086"/>
                  </a:cubicBezTo>
                  <a:cubicBezTo>
                    <a:pt x="10144" y="9836"/>
                    <a:pt x="9692" y="10562"/>
                    <a:pt x="9227" y="11276"/>
                  </a:cubicBezTo>
                  <a:cubicBezTo>
                    <a:pt x="9192" y="11324"/>
                    <a:pt x="9192" y="11360"/>
                    <a:pt x="9227" y="11395"/>
                  </a:cubicBezTo>
                  <a:cubicBezTo>
                    <a:pt x="9001" y="11645"/>
                    <a:pt x="8799" y="11895"/>
                    <a:pt x="8584" y="12169"/>
                  </a:cubicBezTo>
                  <a:cubicBezTo>
                    <a:pt x="8573" y="12169"/>
                    <a:pt x="8537" y="12181"/>
                    <a:pt x="8525" y="12193"/>
                  </a:cubicBezTo>
                  <a:cubicBezTo>
                    <a:pt x="8763" y="11764"/>
                    <a:pt x="9013" y="11336"/>
                    <a:pt x="9239" y="10907"/>
                  </a:cubicBezTo>
                  <a:cubicBezTo>
                    <a:pt x="9668" y="10074"/>
                    <a:pt x="9989" y="9205"/>
                    <a:pt x="10239" y="8300"/>
                  </a:cubicBezTo>
                  <a:cubicBezTo>
                    <a:pt x="10728" y="6526"/>
                    <a:pt x="10966" y="4692"/>
                    <a:pt x="11501" y="2942"/>
                  </a:cubicBezTo>
                  <a:cubicBezTo>
                    <a:pt x="11799" y="1954"/>
                    <a:pt x="12204" y="1001"/>
                    <a:pt x="12764" y="132"/>
                  </a:cubicBezTo>
                  <a:cubicBezTo>
                    <a:pt x="12805" y="58"/>
                    <a:pt x="12749" y="0"/>
                    <a:pt x="12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31"/>
          <p:cNvSpPr/>
          <p:nvPr/>
        </p:nvSpPr>
        <p:spPr>
          <a:xfrm>
            <a:off x="2324050" y="710075"/>
            <a:ext cx="1563697" cy="315104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31"/>
          <p:cNvGrpSpPr/>
          <p:nvPr/>
        </p:nvGrpSpPr>
        <p:grpSpPr>
          <a:xfrm rot="8278062">
            <a:off x="5722750" y="-367543"/>
            <a:ext cx="1913920" cy="1813885"/>
            <a:chOff x="3283125" y="4024125"/>
            <a:chExt cx="988250" cy="936597"/>
          </a:xfrm>
        </p:grpSpPr>
        <p:sp>
          <p:nvSpPr>
            <p:cNvPr id="281" name="Google Shape;281;p31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3347045" y="4623723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3394670" y="4505573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3466420" y="4580573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31"/>
          <p:cNvGrpSpPr/>
          <p:nvPr/>
        </p:nvGrpSpPr>
        <p:grpSpPr>
          <a:xfrm rot="-4616465">
            <a:off x="2340686" y="45005"/>
            <a:ext cx="1913930" cy="1813895"/>
            <a:chOff x="3283125" y="4024125"/>
            <a:chExt cx="988250" cy="936597"/>
          </a:xfrm>
        </p:grpSpPr>
        <p:sp>
          <p:nvSpPr>
            <p:cNvPr id="300" name="Google Shape;300;p31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347045" y="4623723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394670" y="4505573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3466420" y="4580573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31"/>
          <p:cNvGrpSpPr/>
          <p:nvPr/>
        </p:nvGrpSpPr>
        <p:grpSpPr>
          <a:xfrm rot="-4616465">
            <a:off x="6930411" y="1340505"/>
            <a:ext cx="1913930" cy="1813895"/>
            <a:chOff x="3283125" y="4024125"/>
            <a:chExt cx="988250" cy="936597"/>
          </a:xfrm>
        </p:grpSpPr>
        <p:sp>
          <p:nvSpPr>
            <p:cNvPr id="319" name="Google Shape;319;p31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3347045" y="4623723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3394670" y="4505573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466420" y="4580573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31"/>
          <p:cNvGrpSpPr/>
          <p:nvPr/>
        </p:nvGrpSpPr>
        <p:grpSpPr>
          <a:xfrm rot="8278062">
            <a:off x="114037" y="697682"/>
            <a:ext cx="1913920" cy="1813885"/>
            <a:chOff x="3283125" y="4024125"/>
            <a:chExt cx="988250" cy="936597"/>
          </a:xfrm>
        </p:grpSpPr>
        <p:sp>
          <p:nvSpPr>
            <p:cNvPr id="338" name="Google Shape;338;p31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347045" y="4623723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94670" y="4505573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466420" y="4580573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31"/>
          <p:cNvSpPr txBox="1">
            <a:spLocks noGrp="1"/>
          </p:cNvSpPr>
          <p:nvPr>
            <p:ph type="title"/>
          </p:nvPr>
        </p:nvSpPr>
        <p:spPr>
          <a:xfrm>
            <a:off x="2933825" y="2425800"/>
            <a:ext cx="3276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7" name="Google Shape;357;p31"/>
          <p:cNvSpPr txBox="1">
            <a:spLocks noGrp="1"/>
          </p:cNvSpPr>
          <p:nvPr>
            <p:ph type="subTitle" idx="1"/>
          </p:nvPr>
        </p:nvSpPr>
        <p:spPr>
          <a:xfrm>
            <a:off x="2933850" y="3038400"/>
            <a:ext cx="3276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8" name="Google Shape;358;p31"/>
          <p:cNvSpPr txBox="1">
            <a:spLocks noGrp="1"/>
          </p:cNvSpPr>
          <p:nvPr>
            <p:ph type="title" idx="2"/>
          </p:nvPr>
        </p:nvSpPr>
        <p:spPr>
          <a:xfrm>
            <a:off x="4173272" y="1332335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SECTION_TITLE_AND_DESCRIPTION_2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 txBox="1">
            <a:spLocks noGrp="1"/>
          </p:cNvSpPr>
          <p:nvPr>
            <p:ph type="title"/>
          </p:nvPr>
        </p:nvSpPr>
        <p:spPr>
          <a:xfrm>
            <a:off x="1284175" y="3344889"/>
            <a:ext cx="3034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32"/>
          <p:cNvSpPr txBox="1">
            <a:spLocks noGrp="1"/>
          </p:cNvSpPr>
          <p:nvPr>
            <p:ph type="title" idx="2"/>
          </p:nvPr>
        </p:nvSpPr>
        <p:spPr>
          <a:xfrm>
            <a:off x="4825621" y="3344889"/>
            <a:ext cx="3034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284200" y="3684892"/>
            <a:ext cx="30342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3" name="Google Shape;363;p32"/>
          <p:cNvSpPr txBox="1">
            <a:spLocks noGrp="1"/>
          </p:cNvSpPr>
          <p:nvPr>
            <p:ph type="subTitle" idx="3"/>
          </p:nvPr>
        </p:nvSpPr>
        <p:spPr>
          <a:xfrm>
            <a:off x="4825648" y="3684893"/>
            <a:ext cx="30342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4" name="Google Shape;364;p32"/>
          <p:cNvSpPr txBox="1">
            <a:spLocks noGrp="1"/>
          </p:cNvSpPr>
          <p:nvPr>
            <p:ph type="title" idx="4"/>
          </p:nvPr>
        </p:nvSpPr>
        <p:spPr>
          <a:xfrm>
            <a:off x="1604400" y="492648"/>
            <a:ext cx="59352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2"/>
          <p:cNvSpPr/>
          <p:nvPr/>
        </p:nvSpPr>
        <p:spPr>
          <a:xfrm>
            <a:off x="677325" y="4100037"/>
            <a:ext cx="201470" cy="62720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2"/>
          <p:cNvSpPr/>
          <p:nvPr/>
        </p:nvSpPr>
        <p:spPr>
          <a:xfrm>
            <a:off x="392150" y="3839472"/>
            <a:ext cx="285172" cy="88776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2"/>
          <p:cNvSpPr/>
          <p:nvPr/>
        </p:nvSpPr>
        <p:spPr>
          <a:xfrm rot="10800000" flipH="1">
            <a:off x="0" y="4372662"/>
            <a:ext cx="1848524" cy="770842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167932" y="3297296"/>
            <a:ext cx="871716" cy="202004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32"/>
          <p:cNvGrpSpPr/>
          <p:nvPr/>
        </p:nvGrpSpPr>
        <p:grpSpPr>
          <a:xfrm rot="-9138276" flipH="1">
            <a:off x="-26423" y="2946953"/>
            <a:ext cx="2018079" cy="1813886"/>
            <a:chOff x="3226544" y="4024125"/>
            <a:chExt cx="1044831" cy="936597"/>
          </a:xfrm>
        </p:grpSpPr>
        <p:sp>
          <p:nvSpPr>
            <p:cNvPr id="370" name="Google Shape;370;p32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3226544" y="4757401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3274169" y="4639251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3345919" y="4714251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32"/>
          <p:cNvSpPr/>
          <p:nvPr/>
        </p:nvSpPr>
        <p:spPr>
          <a:xfrm rot="10800000">
            <a:off x="7309547" y="4372658"/>
            <a:ext cx="1834452" cy="770842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2"/>
          <p:cNvSpPr/>
          <p:nvPr/>
        </p:nvSpPr>
        <p:spPr>
          <a:xfrm>
            <a:off x="8197550" y="2470750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" name="Google Shape;390;p32"/>
          <p:cNvGrpSpPr/>
          <p:nvPr/>
        </p:nvGrpSpPr>
        <p:grpSpPr>
          <a:xfrm rot="8278062">
            <a:off x="6946109" y="2173880"/>
            <a:ext cx="2391617" cy="1870082"/>
            <a:chOff x="3036467" y="4024125"/>
            <a:chExt cx="1234908" cy="965614"/>
          </a:xfrm>
        </p:grpSpPr>
        <p:sp>
          <p:nvSpPr>
            <p:cNvPr id="391" name="Google Shape;391;p32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3036467" y="4968264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3084092" y="4850114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3155842" y="4925114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32"/>
          <p:cNvSpPr/>
          <p:nvPr/>
        </p:nvSpPr>
        <p:spPr>
          <a:xfrm>
            <a:off x="8513450" y="3989763"/>
            <a:ext cx="370623" cy="115372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3"/>
          <p:cNvSpPr txBox="1">
            <a:spLocks noGrp="1"/>
          </p:cNvSpPr>
          <p:nvPr>
            <p:ph type="title"/>
          </p:nvPr>
        </p:nvSpPr>
        <p:spPr>
          <a:xfrm>
            <a:off x="713400" y="822650"/>
            <a:ext cx="29043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33"/>
          <p:cNvSpPr txBox="1">
            <a:spLocks noGrp="1"/>
          </p:cNvSpPr>
          <p:nvPr>
            <p:ph type="subTitle" idx="1"/>
          </p:nvPr>
        </p:nvSpPr>
        <p:spPr>
          <a:xfrm>
            <a:off x="716300" y="1430150"/>
            <a:ext cx="29013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13" name="Google Shape;413;p33"/>
          <p:cNvSpPr/>
          <p:nvPr/>
        </p:nvSpPr>
        <p:spPr>
          <a:xfrm>
            <a:off x="314700" y="354631"/>
            <a:ext cx="797394" cy="184781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4" name="Google Shape;414;p33"/>
          <p:cNvGrpSpPr/>
          <p:nvPr/>
        </p:nvGrpSpPr>
        <p:grpSpPr>
          <a:xfrm rot="10800000">
            <a:off x="756384" y="68246"/>
            <a:ext cx="1913944" cy="1813908"/>
            <a:chOff x="3283125" y="4024125"/>
            <a:chExt cx="988250" cy="936597"/>
          </a:xfrm>
        </p:grpSpPr>
        <p:sp>
          <p:nvSpPr>
            <p:cNvPr id="415" name="Google Shape;415;p33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3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3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33"/>
          <p:cNvGrpSpPr/>
          <p:nvPr/>
        </p:nvGrpSpPr>
        <p:grpSpPr>
          <a:xfrm rot="10800000">
            <a:off x="3374509" y="539396"/>
            <a:ext cx="1913944" cy="1813908"/>
            <a:chOff x="3283125" y="4024125"/>
            <a:chExt cx="988250" cy="936597"/>
          </a:xfrm>
        </p:grpSpPr>
        <p:sp>
          <p:nvSpPr>
            <p:cNvPr id="434" name="Google Shape;434;p33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33"/>
          <p:cNvSpPr/>
          <p:nvPr/>
        </p:nvSpPr>
        <p:spPr>
          <a:xfrm>
            <a:off x="1067490" y="3405224"/>
            <a:ext cx="301913" cy="940704"/>
          </a:xfrm>
          <a:custGeom>
            <a:avLst/>
            <a:gdLst/>
            <a:ahLst/>
            <a:cxnLst/>
            <a:rect l="l" t="t" r="r" b="b"/>
            <a:pathLst>
              <a:path w="4727" h="14729" extrusionOk="0">
                <a:moveTo>
                  <a:pt x="2322" y="0"/>
                </a:moveTo>
                <a:lnTo>
                  <a:pt x="738" y="4822"/>
                </a:lnTo>
                <a:lnTo>
                  <a:pt x="1786" y="3846"/>
                </a:lnTo>
                <a:lnTo>
                  <a:pt x="524" y="9668"/>
                </a:lnTo>
                <a:lnTo>
                  <a:pt x="524" y="9668"/>
                </a:lnTo>
                <a:lnTo>
                  <a:pt x="1417" y="8989"/>
                </a:lnTo>
                <a:lnTo>
                  <a:pt x="0" y="13502"/>
                </a:lnTo>
                <a:lnTo>
                  <a:pt x="1131" y="13180"/>
                </a:lnTo>
                <a:lnTo>
                  <a:pt x="1131" y="13180"/>
                </a:lnTo>
                <a:lnTo>
                  <a:pt x="405" y="14728"/>
                </a:lnTo>
                <a:lnTo>
                  <a:pt x="4346" y="14728"/>
                </a:lnTo>
                <a:lnTo>
                  <a:pt x="3596" y="13180"/>
                </a:lnTo>
                <a:lnTo>
                  <a:pt x="4727" y="13502"/>
                </a:lnTo>
                <a:lnTo>
                  <a:pt x="3322" y="8989"/>
                </a:lnTo>
                <a:lnTo>
                  <a:pt x="4227" y="9668"/>
                </a:lnTo>
                <a:lnTo>
                  <a:pt x="2965" y="3846"/>
                </a:lnTo>
                <a:lnTo>
                  <a:pt x="4001" y="4822"/>
                </a:lnTo>
                <a:lnTo>
                  <a:pt x="2429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3"/>
          <p:cNvSpPr/>
          <p:nvPr/>
        </p:nvSpPr>
        <p:spPr>
          <a:xfrm>
            <a:off x="2020752" y="3489593"/>
            <a:ext cx="276110" cy="856335"/>
          </a:xfrm>
          <a:custGeom>
            <a:avLst/>
            <a:gdLst/>
            <a:ahLst/>
            <a:cxnLst/>
            <a:rect l="l" t="t" r="r" b="b"/>
            <a:pathLst>
              <a:path w="4323" h="13408" extrusionOk="0">
                <a:moveTo>
                  <a:pt x="2120" y="1"/>
                </a:moveTo>
                <a:lnTo>
                  <a:pt x="668" y="4394"/>
                </a:lnTo>
                <a:lnTo>
                  <a:pt x="668" y="4394"/>
                </a:lnTo>
                <a:lnTo>
                  <a:pt x="1620" y="3501"/>
                </a:lnTo>
                <a:lnTo>
                  <a:pt x="477" y="8800"/>
                </a:lnTo>
                <a:lnTo>
                  <a:pt x="477" y="8800"/>
                </a:lnTo>
                <a:lnTo>
                  <a:pt x="1299" y="8180"/>
                </a:lnTo>
                <a:lnTo>
                  <a:pt x="1299" y="8180"/>
                </a:lnTo>
                <a:lnTo>
                  <a:pt x="1" y="12312"/>
                </a:lnTo>
                <a:lnTo>
                  <a:pt x="1" y="12312"/>
                </a:lnTo>
                <a:lnTo>
                  <a:pt x="1049" y="11990"/>
                </a:lnTo>
                <a:lnTo>
                  <a:pt x="370" y="13407"/>
                </a:lnTo>
                <a:lnTo>
                  <a:pt x="3966" y="13407"/>
                </a:lnTo>
                <a:lnTo>
                  <a:pt x="3287" y="11990"/>
                </a:lnTo>
                <a:lnTo>
                  <a:pt x="4323" y="12312"/>
                </a:lnTo>
                <a:lnTo>
                  <a:pt x="3025" y="8180"/>
                </a:lnTo>
                <a:lnTo>
                  <a:pt x="3025" y="8180"/>
                </a:lnTo>
                <a:lnTo>
                  <a:pt x="3858" y="8800"/>
                </a:lnTo>
                <a:lnTo>
                  <a:pt x="2692" y="3501"/>
                </a:lnTo>
                <a:lnTo>
                  <a:pt x="3644" y="4394"/>
                </a:lnTo>
                <a:lnTo>
                  <a:pt x="2203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3"/>
          <p:cNvSpPr/>
          <p:nvPr/>
        </p:nvSpPr>
        <p:spPr>
          <a:xfrm>
            <a:off x="-39325" y="4035950"/>
            <a:ext cx="9182442" cy="1107574"/>
          </a:xfrm>
          <a:custGeom>
            <a:avLst/>
            <a:gdLst/>
            <a:ahLst/>
            <a:cxnLst/>
            <a:rect l="l" t="t" r="r" b="b"/>
            <a:pathLst>
              <a:path w="118932" h="14407" extrusionOk="0">
                <a:moveTo>
                  <a:pt x="274" y="0"/>
                </a:moveTo>
                <a:lnTo>
                  <a:pt x="0" y="14407"/>
                </a:lnTo>
                <a:lnTo>
                  <a:pt x="118932" y="14407"/>
                </a:lnTo>
                <a:lnTo>
                  <a:pt x="118932" y="6239"/>
                </a:lnTo>
                <a:lnTo>
                  <a:pt x="58877" y="4299"/>
                </a:lnTo>
                <a:lnTo>
                  <a:pt x="38481" y="1131"/>
                </a:lnTo>
                <a:lnTo>
                  <a:pt x="262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3"/>
          <p:cNvSpPr/>
          <p:nvPr/>
        </p:nvSpPr>
        <p:spPr>
          <a:xfrm>
            <a:off x="1324339" y="2882639"/>
            <a:ext cx="529071" cy="1652251"/>
          </a:xfrm>
          <a:custGeom>
            <a:avLst/>
            <a:gdLst/>
            <a:ahLst/>
            <a:cxnLst/>
            <a:rect l="l" t="t" r="r" b="b"/>
            <a:pathLst>
              <a:path w="6882" h="21492" extrusionOk="0">
                <a:moveTo>
                  <a:pt x="3369" y="1"/>
                </a:moveTo>
                <a:lnTo>
                  <a:pt x="1072" y="7037"/>
                </a:lnTo>
                <a:lnTo>
                  <a:pt x="2596" y="5608"/>
                </a:lnTo>
                <a:lnTo>
                  <a:pt x="738" y="14109"/>
                </a:lnTo>
                <a:lnTo>
                  <a:pt x="738" y="14109"/>
                </a:lnTo>
                <a:lnTo>
                  <a:pt x="2048" y="13121"/>
                </a:lnTo>
                <a:lnTo>
                  <a:pt x="0" y="19717"/>
                </a:lnTo>
                <a:lnTo>
                  <a:pt x="1643" y="19229"/>
                </a:lnTo>
                <a:lnTo>
                  <a:pt x="572" y="21491"/>
                </a:lnTo>
                <a:lnTo>
                  <a:pt x="6322" y="21491"/>
                </a:lnTo>
                <a:lnTo>
                  <a:pt x="5251" y="19229"/>
                </a:lnTo>
                <a:lnTo>
                  <a:pt x="5251" y="19229"/>
                </a:lnTo>
                <a:lnTo>
                  <a:pt x="6882" y="19717"/>
                </a:lnTo>
                <a:lnTo>
                  <a:pt x="6882" y="19717"/>
                </a:lnTo>
                <a:lnTo>
                  <a:pt x="4834" y="13121"/>
                </a:lnTo>
                <a:lnTo>
                  <a:pt x="6156" y="14109"/>
                </a:lnTo>
                <a:lnTo>
                  <a:pt x="4298" y="5608"/>
                </a:lnTo>
                <a:lnTo>
                  <a:pt x="5810" y="7037"/>
                </a:lnTo>
                <a:lnTo>
                  <a:pt x="5810" y="7037"/>
                </a:lnTo>
                <a:lnTo>
                  <a:pt x="3512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3"/>
          <p:cNvSpPr/>
          <p:nvPr/>
        </p:nvSpPr>
        <p:spPr>
          <a:xfrm>
            <a:off x="668374" y="3121702"/>
            <a:ext cx="376450" cy="1174140"/>
          </a:xfrm>
          <a:custGeom>
            <a:avLst/>
            <a:gdLst/>
            <a:ahLst/>
            <a:cxnLst/>
            <a:rect l="l" t="t" r="r" b="b"/>
            <a:pathLst>
              <a:path w="5894" h="18384" extrusionOk="0">
                <a:moveTo>
                  <a:pt x="2894" y="0"/>
                </a:moveTo>
                <a:lnTo>
                  <a:pt x="929" y="6013"/>
                </a:lnTo>
                <a:lnTo>
                  <a:pt x="929" y="6013"/>
                </a:lnTo>
                <a:lnTo>
                  <a:pt x="2215" y="4810"/>
                </a:lnTo>
                <a:lnTo>
                  <a:pt x="643" y="12073"/>
                </a:lnTo>
                <a:lnTo>
                  <a:pt x="1762" y="11228"/>
                </a:lnTo>
                <a:lnTo>
                  <a:pt x="0" y="16859"/>
                </a:lnTo>
                <a:lnTo>
                  <a:pt x="1417" y="16454"/>
                </a:lnTo>
                <a:lnTo>
                  <a:pt x="488" y="18383"/>
                </a:lnTo>
                <a:lnTo>
                  <a:pt x="5406" y="18383"/>
                </a:lnTo>
                <a:lnTo>
                  <a:pt x="4501" y="16454"/>
                </a:lnTo>
                <a:lnTo>
                  <a:pt x="4501" y="16454"/>
                </a:lnTo>
                <a:lnTo>
                  <a:pt x="5894" y="16859"/>
                </a:lnTo>
                <a:lnTo>
                  <a:pt x="4144" y="11228"/>
                </a:lnTo>
                <a:lnTo>
                  <a:pt x="5275" y="12073"/>
                </a:lnTo>
                <a:lnTo>
                  <a:pt x="3679" y="4810"/>
                </a:lnTo>
                <a:lnTo>
                  <a:pt x="3679" y="4810"/>
                </a:lnTo>
                <a:lnTo>
                  <a:pt x="4989" y="6013"/>
                </a:lnTo>
                <a:lnTo>
                  <a:pt x="3013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3"/>
          <p:cNvSpPr/>
          <p:nvPr/>
        </p:nvSpPr>
        <p:spPr>
          <a:xfrm>
            <a:off x="2457525" y="2936926"/>
            <a:ext cx="916964" cy="18477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8" name="Google Shape;458;p33"/>
          <p:cNvGrpSpPr/>
          <p:nvPr/>
        </p:nvGrpSpPr>
        <p:grpSpPr>
          <a:xfrm rot="10800000">
            <a:off x="543584" y="2481946"/>
            <a:ext cx="1913944" cy="1813908"/>
            <a:chOff x="3283125" y="4024125"/>
            <a:chExt cx="988250" cy="936597"/>
          </a:xfrm>
        </p:grpSpPr>
        <p:sp>
          <p:nvSpPr>
            <p:cNvPr id="459" name="Google Shape;459;p33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"/>
          <p:cNvSpPr txBox="1">
            <a:spLocks noGrp="1"/>
          </p:cNvSpPr>
          <p:nvPr>
            <p:ph type="title"/>
          </p:nvPr>
        </p:nvSpPr>
        <p:spPr>
          <a:xfrm>
            <a:off x="1668654" y="487775"/>
            <a:ext cx="58149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9" name="Google Shape;479;p34"/>
          <p:cNvGrpSpPr/>
          <p:nvPr/>
        </p:nvGrpSpPr>
        <p:grpSpPr>
          <a:xfrm>
            <a:off x="7433059" y="-176242"/>
            <a:ext cx="1913944" cy="1813908"/>
            <a:chOff x="3283125" y="4024125"/>
            <a:chExt cx="988250" cy="936597"/>
          </a:xfrm>
        </p:grpSpPr>
        <p:sp>
          <p:nvSpPr>
            <p:cNvPr id="480" name="Google Shape;480;p34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34"/>
          <p:cNvGrpSpPr/>
          <p:nvPr/>
        </p:nvGrpSpPr>
        <p:grpSpPr>
          <a:xfrm>
            <a:off x="89932" y="67324"/>
            <a:ext cx="1165070" cy="1326779"/>
            <a:chOff x="3669800" y="4275650"/>
            <a:chExt cx="601575" cy="685072"/>
          </a:xfrm>
        </p:grpSpPr>
        <p:sp>
          <p:nvSpPr>
            <p:cNvPr id="499" name="Google Shape;499;p34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9" name="Google Shape;509;p34"/>
          <p:cNvSpPr/>
          <p:nvPr/>
        </p:nvSpPr>
        <p:spPr>
          <a:xfrm>
            <a:off x="6029600" y="150550"/>
            <a:ext cx="889703" cy="206172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4"/>
          <p:cNvSpPr/>
          <p:nvPr/>
        </p:nvSpPr>
        <p:spPr>
          <a:xfrm>
            <a:off x="356288" y="596249"/>
            <a:ext cx="714234" cy="143922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4"/>
          <p:cNvSpPr/>
          <p:nvPr/>
        </p:nvSpPr>
        <p:spPr>
          <a:xfrm>
            <a:off x="543025" y="4413548"/>
            <a:ext cx="170371" cy="530155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4"/>
          <p:cNvSpPr/>
          <p:nvPr/>
        </p:nvSpPr>
        <p:spPr>
          <a:xfrm>
            <a:off x="0" y="4542612"/>
            <a:ext cx="128896" cy="401094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4"/>
          <p:cNvSpPr/>
          <p:nvPr/>
        </p:nvSpPr>
        <p:spPr>
          <a:xfrm>
            <a:off x="8464600" y="4332048"/>
            <a:ext cx="196866" cy="612602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4"/>
          <p:cNvSpPr/>
          <p:nvPr/>
        </p:nvSpPr>
        <p:spPr>
          <a:xfrm>
            <a:off x="0" y="4819650"/>
            <a:ext cx="9143867" cy="323855"/>
          </a:xfrm>
          <a:custGeom>
            <a:avLst/>
            <a:gdLst/>
            <a:ahLst/>
            <a:cxnLst/>
            <a:rect l="l" t="t" r="r" b="b"/>
            <a:pathLst>
              <a:path w="125469" h="9819" extrusionOk="0">
                <a:moveTo>
                  <a:pt x="111103" y="1"/>
                </a:moveTo>
                <a:cubicBezTo>
                  <a:pt x="110565" y="1"/>
                  <a:pt x="110028" y="3"/>
                  <a:pt x="109491" y="8"/>
                </a:cubicBezTo>
                <a:cubicBezTo>
                  <a:pt x="105157" y="32"/>
                  <a:pt x="100823" y="210"/>
                  <a:pt x="96537" y="818"/>
                </a:cubicBezTo>
                <a:cubicBezTo>
                  <a:pt x="93203" y="1294"/>
                  <a:pt x="89917" y="2056"/>
                  <a:pt x="86595" y="2687"/>
                </a:cubicBezTo>
                <a:cubicBezTo>
                  <a:pt x="78130" y="4294"/>
                  <a:pt x="69520" y="5102"/>
                  <a:pt x="60917" y="5102"/>
                </a:cubicBezTo>
                <a:cubicBezTo>
                  <a:pt x="57917" y="5102"/>
                  <a:pt x="54917" y="5003"/>
                  <a:pt x="51924" y="4806"/>
                </a:cubicBezTo>
                <a:cubicBezTo>
                  <a:pt x="46745" y="4473"/>
                  <a:pt x="41577" y="3842"/>
                  <a:pt x="36422" y="3187"/>
                </a:cubicBezTo>
                <a:cubicBezTo>
                  <a:pt x="27686" y="2082"/>
                  <a:pt x="18896" y="858"/>
                  <a:pt x="10072" y="858"/>
                </a:cubicBezTo>
                <a:cubicBezTo>
                  <a:pt x="9672" y="858"/>
                  <a:pt x="9271" y="860"/>
                  <a:pt x="8871" y="865"/>
                </a:cubicBezTo>
                <a:cubicBezTo>
                  <a:pt x="6537" y="901"/>
                  <a:pt x="4192" y="1020"/>
                  <a:pt x="1846" y="1258"/>
                </a:cubicBezTo>
                <a:cubicBezTo>
                  <a:pt x="1346" y="1294"/>
                  <a:pt x="679" y="1318"/>
                  <a:pt x="1" y="1342"/>
                </a:cubicBezTo>
                <a:lnTo>
                  <a:pt x="1" y="9819"/>
                </a:lnTo>
                <a:lnTo>
                  <a:pt x="125469" y="9819"/>
                </a:lnTo>
                <a:lnTo>
                  <a:pt x="125469" y="746"/>
                </a:lnTo>
                <a:cubicBezTo>
                  <a:pt x="120704" y="200"/>
                  <a:pt x="115901" y="1"/>
                  <a:pt x="1111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4"/>
          <p:cNvSpPr/>
          <p:nvPr/>
        </p:nvSpPr>
        <p:spPr>
          <a:xfrm>
            <a:off x="128900" y="4332050"/>
            <a:ext cx="264221" cy="822194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4"/>
          <p:cNvSpPr/>
          <p:nvPr/>
        </p:nvSpPr>
        <p:spPr>
          <a:xfrm>
            <a:off x="8700775" y="4068186"/>
            <a:ext cx="264229" cy="822529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SECTION_TITLE_AND_DESCRIPTION_1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5"/>
          <p:cNvSpPr/>
          <p:nvPr/>
        </p:nvSpPr>
        <p:spPr>
          <a:xfrm>
            <a:off x="451325" y="2309737"/>
            <a:ext cx="8205844" cy="2913863"/>
          </a:xfrm>
          <a:custGeom>
            <a:avLst/>
            <a:gdLst/>
            <a:ahLst/>
            <a:cxnLst/>
            <a:rect l="l" t="t" r="r" b="b"/>
            <a:pathLst>
              <a:path w="101800" h="56462" extrusionOk="0">
                <a:moveTo>
                  <a:pt x="74184" y="1"/>
                </a:moveTo>
                <a:cubicBezTo>
                  <a:pt x="64919" y="1"/>
                  <a:pt x="55655" y="522"/>
                  <a:pt x="46447" y="1569"/>
                </a:cubicBezTo>
                <a:cubicBezTo>
                  <a:pt x="38232" y="2509"/>
                  <a:pt x="30064" y="3843"/>
                  <a:pt x="21813" y="4200"/>
                </a:cubicBezTo>
                <a:cubicBezTo>
                  <a:pt x="21375" y="4220"/>
                  <a:pt x="20928" y="4228"/>
                  <a:pt x="20474" y="4228"/>
                </a:cubicBezTo>
                <a:cubicBezTo>
                  <a:pt x="18598" y="4228"/>
                  <a:pt x="16602" y="4092"/>
                  <a:pt x="14641" y="4092"/>
                </a:cubicBezTo>
                <a:cubicBezTo>
                  <a:pt x="10222" y="4092"/>
                  <a:pt x="5983" y="4782"/>
                  <a:pt x="3704" y="9272"/>
                </a:cubicBezTo>
                <a:cubicBezTo>
                  <a:pt x="2382" y="11891"/>
                  <a:pt x="2085" y="14916"/>
                  <a:pt x="1846" y="17845"/>
                </a:cubicBezTo>
                <a:cubicBezTo>
                  <a:pt x="1025" y="27643"/>
                  <a:pt x="430" y="37466"/>
                  <a:pt x="60" y="47289"/>
                </a:cubicBezTo>
                <a:cubicBezTo>
                  <a:pt x="25" y="48134"/>
                  <a:pt x="1" y="49027"/>
                  <a:pt x="370" y="49789"/>
                </a:cubicBezTo>
                <a:cubicBezTo>
                  <a:pt x="751" y="50587"/>
                  <a:pt x="1525" y="51146"/>
                  <a:pt x="2287" y="51599"/>
                </a:cubicBezTo>
                <a:cubicBezTo>
                  <a:pt x="8931" y="55635"/>
                  <a:pt x="17039" y="56230"/>
                  <a:pt x="24790" y="56397"/>
                </a:cubicBezTo>
                <a:cubicBezTo>
                  <a:pt x="26803" y="56440"/>
                  <a:pt x="28816" y="56461"/>
                  <a:pt x="30829" y="56461"/>
                </a:cubicBezTo>
                <a:cubicBezTo>
                  <a:pt x="50678" y="56461"/>
                  <a:pt x="70514" y="54385"/>
                  <a:pt x="89929" y="50277"/>
                </a:cubicBezTo>
                <a:cubicBezTo>
                  <a:pt x="92596" y="49706"/>
                  <a:pt x="95406" y="49027"/>
                  <a:pt x="97311" y="47098"/>
                </a:cubicBezTo>
                <a:cubicBezTo>
                  <a:pt x="99918" y="44455"/>
                  <a:pt x="100073" y="40335"/>
                  <a:pt x="100073" y="36633"/>
                </a:cubicBezTo>
                <a:cubicBezTo>
                  <a:pt x="100073" y="31918"/>
                  <a:pt x="100049" y="27179"/>
                  <a:pt x="100049" y="22464"/>
                </a:cubicBezTo>
                <a:cubicBezTo>
                  <a:pt x="100049" y="19988"/>
                  <a:pt x="100049" y="17511"/>
                  <a:pt x="100549" y="15082"/>
                </a:cubicBezTo>
                <a:cubicBezTo>
                  <a:pt x="100978" y="12963"/>
                  <a:pt x="101799" y="10856"/>
                  <a:pt x="101561" y="8713"/>
                </a:cubicBezTo>
                <a:cubicBezTo>
                  <a:pt x="101228" y="5688"/>
                  <a:pt x="98823" y="3236"/>
                  <a:pt x="96061" y="1986"/>
                </a:cubicBezTo>
                <a:cubicBezTo>
                  <a:pt x="93298" y="735"/>
                  <a:pt x="90203" y="509"/>
                  <a:pt x="87178" y="342"/>
                </a:cubicBezTo>
                <a:cubicBezTo>
                  <a:pt x="82850" y="115"/>
                  <a:pt x="78517" y="1"/>
                  <a:pt x="741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5"/>
          <p:cNvSpPr txBox="1">
            <a:spLocks noGrp="1"/>
          </p:cNvSpPr>
          <p:nvPr>
            <p:ph type="title"/>
          </p:nvPr>
        </p:nvSpPr>
        <p:spPr>
          <a:xfrm>
            <a:off x="2368275" y="484680"/>
            <a:ext cx="4407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35"/>
          <p:cNvSpPr txBox="1">
            <a:spLocks noGrp="1"/>
          </p:cNvSpPr>
          <p:nvPr>
            <p:ph type="title" idx="2"/>
          </p:nvPr>
        </p:nvSpPr>
        <p:spPr>
          <a:xfrm>
            <a:off x="812750" y="3379122"/>
            <a:ext cx="20295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1" name="Google Shape;521;p35"/>
          <p:cNvSpPr txBox="1">
            <a:spLocks noGrp="1"/>
          </p:cNvSpPr>
          <p:nvPr>
            <p:ph type="subTitle" idx="1"/>
          </p:nvPr>
        </p:nvSpPr>
        <p:spPr>
          <a:xfrm>
            <a:off x="812775" y="3673733"/>
            <a:ext cx="20295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2" name="Google Shape;522;p35"/>
          <p:cNvSpPr txBox="1">
            <a:spLocks noGrp="1"/>
          </p:cNvSpPr>
          <p:nvPr>
            <p:ph type="title" idx="3"/>
          </p:nvPr>
        </p:nvSpPr>
        <p:spPr>
          <a:xfrm>
            <a:off x="3557475" y="3379122"/>
            <a:ext cx="20295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35"/>
          <p:cNvSpPr txBox="1">
            <a:spLocks noGrp="1"/>
          </p:cNvSpPr>
          <p:nvPr>
            <p:ph type="subTitle" idx="4"/>
          </p:nvPr>
        </p:nvSpPr>
        <p:spPr>
          <a:xfrm>
            <a:off x="3557502" y="3673771"/>
            <a:ext cx="20295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4" name="Google Shape;524;p35"/>
          <p:cNvSpPr txBox="1">
            <a:spLocks noGrp="1"/>
          </p:cNvSpPr>
          <p:nvPr>
            <p:ph type="title" idx="5"/>
          </p:nvPr>
        </p:nvSpPr>
        <p:spPr>
          <a:xfrm>
            <a:off x="6302200" y="3379122"/>
            <a:ext cx="20295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5" name="Google Shape;525;p35"/>
          <p:cNvSpPr txBox="1">
            <a:spLocks noGrp="1"/>
          </p:cNvSpPr>
          <p:nvPr>
            <p:ph type="subTitle" idx="6"/>
          </p:nvPr>
        </p:nvSpPr>
        <p:spPr>
          <a:xfrm>
            <a:off x="6302228" y="3673733"/>
            <a:ext cx="20295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6" name="Google Shape;526;p35"/>
          <p:cNvSpPr/>
          <p:nvPr/>
        </p:nvSpPr>
        <p:spPr>
          <a:xfrm>
            <a:off x="8430588" y="1278593"/>
            <a:ext cx="797394" cy="184781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7" name="Google Shape;527;p35"/>
          <p:cNvGrpSpPr/>
          <p:nvPr/>
        </p:nvGrpSpPr>
        <p:grpSpPr>
          <a:xfrm>
            <a:off x="6959584" y="8"/>
            <a:ext cx="1913944" cy="1813908"/>
            <a:chOff x="3283125" y="4024125"/>
            <a:chExt cx="988250" cy="936597"/>
          </a:xfrm>
        </p:grpSpPr>
        <p:sp>
          <p:nvSpPr>
            <p:cNvPr id="528" name="Google Shape;528;p35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35"/>
          <p:cNvGrpSpPr/>
          <p:nvPr/>
        </p:nvGrpSpPr>
        <p:grpSpPr>
          <a:xfrm>
            <a:off x="270934" y="190508"/>
            <a:ext cx="1913944" cy="1813908"/>
            <a:chOff x="3283125" y="4024125"/>
            <a:chExt cx="988250" cy="936597"/>
          </a:xfrm>
        </p:grpSpPr>
        <p:sp>
          <p:nvSpPr>
            <p:cNvPr id="547" name="Google Shape;547;p35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35"/>
          <p:cNvGrpSpPr/>
          <p:nvPr/>
        </p:nvGrpSpPr>
        <p:grpSpPr>
          <a:xfrm>
            <a:off x="2297131" y="-15171"/>
            <a:ext cx="1771547" cy="622384"/>
            <a:chOff x="3356650" y="4402150"/>
            <a:chExt cx="914725" cy="321363"/>
          </a:xfrm>
        </p:grpSpPr>
        <p:sp>
          <p:nvSpPr>
            <p:cNvPr id="566" name="Google Shape;566;p35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5"/>
          <p:cNvGrpSpPr/>
          <p:nvPr/>
        </p:nvGrpSpPr>
        <p:grpSpPr>
          <a:xfrm>
            <a:off x="5115141" y="-15171"/>
            <a:ext cx="1679312" cy="554358"/>
            <a:chOff x="3404275" y="4402150"/>
            <a:chExt cx="867100" cy="286238"/>
          </a:xfrm>
        </p:grpSpPr>
        <p:sp>
          <p:nvSpPr>
            <p:cNvPr id="575" name="Google Shape;575;p35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35"/>
          <p:cNvSpPr/>
          <p:nvPr/>
        </p:nvSpPr>
        <p:spPr>
          <a:xfrm>
            <a:off x="-390925" y="889263"/>
            <a:ext cx="1563697" cy="315104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3" name="Google Shape;583;p35"/>
          <p:cNvGrpSpPr/>
          <p:nvPr/>
        </p:nvGrpSpPr>
        <p:grpSpPr>
          <a:xfrm rot="8842764">
            <a:off x="8052353" y="3930240"/>
            <a:ext cx="1168691" cy="1107353"/>
            <a:chOff x="1448075" y="3787925"/>
            <a:chExt cx="751175" cy="711750"/>
          </a:xfrm>
        </p:grpSpPr>
        <p:sp>
          <p:nvSpPr>
            <p:cNvPr id="584" name="Google Shape;584;p35"/>
            <p:cNvSpPr/>
            <p:nvPr/>
          </p:nvSpPr>
          <p:spPr>
            <a:xfrm>
              <a:off x="1448075" y="4195700"/>
              <a:ext cx="175950" cy="244225"/>
            </a:xfrm>
            <a:custGeom>
              <a:avLst/>
              <a:gdLst/>
              <a:ahLst/>
              <a:cxnLst/>
              <a:rect l="l" t="t" r="r" b="b"/>
              <a:pathLst>
                <a:path w="7038" h="9769" extrusionOk="0">
                  <a:moveTo>
                    <a:pt x="6576" y="0"/>
                  </a:moveTo>
                  <a:cubicBezTo>
                    <a:pt x="6519" y="0"/>
                    <a:pt x="6462" y="9"/>
                    <a:pt x="6406" y="20"/>
                  </a:cubicBezTo>
                  <a:cubicBezTo>
                    <a:pt x="5430" y="210"/>
                    <a:pt x="4406" y="687"/>
                    <a:pt x="3549" y="1163"/>
                  </a:cubicBezTo>
                  <a:cubicBezTo>
                    <a:pt x="2656" y="1627"/>
                    <a:pt x="1906" y="2294"/>
                    <a:pt x="1358" y="3115"/>
                  </a:cubicBezTo>
                  <a:cubicBezTo>
                    <a:pt x="310" y="4663"/>
                    <a:pt x="1" y="6699"/>
                    <a:pt x="572" y="8485"/>
                  </a:cubicBezTo>
                  <a:cubicBezTo>
                    <a:pt x="727" y="9033"/>
                    <a:pt x="1061" y="9616"/>
                    <a:pt x="1620" y="9747"/>
                  </a:cubicBezTo>
                  <a:cubicBezTo>
                    <a:pt x="1691" y="9762"/>
                    <a:pt x="1762" y="9768"/>
                    <a:pt x="1833" y="9768"/>
                  </a:cubicBezTo>
                  <a:cubicBezTo>
                    <a:pt x="2109" y="9768"/>
                    <a:pt x="2383" y="9668"/>
                    <a:pt x="2620" y="9545"/>
                  </a:cubicBezTo>
                  <a:cubicBezTo>
                    <a:pt x="4763" y="8366"/>
                    <a:pt x="5835" y="5556"/>
                    <a:pt x="6537" y="3330"/>
                  </a:cubicBezTo>
                  <a:cubicBezTo>
                    <a:pt x="6835" y="2401"/>
                    <a:pt x="7038" y="1413"/>
                    <a:pt x="6942" y="448"/>
                  </a:cubicBezTo>
                  <a:cubicBezTo>
                    <a:pt x="6918" y="294"/>
                    <a:pt x="6883" y="139"/>
                    <a:pt x="6764" y="44"/>
                  </a:cubicBezTo>
                  <a:cubicBezTo>
                    <a:pt x="6706" y="12"/>
                    <a:pt x="6642" y="0"/>
                    <a:pt x="6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754075" y="4239825"/>
              <a:ext cx="131600" cy="259850"/>
            </a:xfrm>
            <a:custGeom>
              <a:avLst/>
              <a:gdLst/>
              <a:ahLst/>
              <a:cxnLst/>
              <a:rect l="l" t="t" r="r" b="b"/>
              <a:pathLst>
                <a:path w="5264" h="10394" extrusionOk="0">
                  <a:moveTo>
                    <a:pt x="2826" y="0"/>
                  </a:moveTo>
                  <a:cubicBezTo>
                    <a:pt x="2469" y="0"/>
                    <a:pt x="2019" y="337"/>
                    <a:pt x="1667" y="791"/>
                  </a:cubicBezTo>
                  <a:cubicBezTo>
                    <a:pt x="965" y="1708"/>
                    <a:pt x="477" y="2791"/>
                    <a:pt x="274" y="3934"/>
                  </a:cubicBezTo>
                  <a:cubicBezTo>
                    <a:pt x="1" y="5613"/>
                    <a:pt x="358" y="7387"/>
                    <a:pt x="1251" y="8827"/>
                  </a:cubicBezTo>
                  <a:cubicBezTo>
                    <a:pt x="1620" y="9411"/>
                    <a:pt x="2096" y="9959"/>
                    <a:pt x="2715" y="10244"/>
                  </a:cubicBezTo>
                  <a:cubicBezTo>
                    <a:pt x="2955" y="10342"/>
                    <a:pt x="3220" y="10393"/>
                    <a:pt x="3481" y="10393"/>
                  </a:cubicBezTo>
                  <a:cubicBezTo>
                    <a:pt x="3921" y="10393"/>
                    <a:pt x="4353" y="10248"/>
                    <a:pt x="4644" y="9935"/>
                  </a:cubicBezTo>
                  <a:cubicBezTo>
                    <a:pt x="4954" y="9578"/>
                    <a:pt x="5061" y="9101"/>
                    <a:pt x="5085" y="8625"/>
                  </a:cubicBezTo>
                  <a:cubicBezTo>
                    <a:pt x="5263" y="5958"/>
                    <a:pt x="3596" y="3529"/>
                    <a:pt x="3418" y="898"/>
                  </a:cubicBezTo>
                  <a:cubicBezTo>
                    <a:pt x="3373" y="252"/>
                    <a:pt x="3135" y="0"/>
                    <a:pt x="2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1855275" y="4235450"/>
              <a:ext cx="104800" cy="157800"/>
            </a:xfrm>
            <a:custGeom>
              <a:avLst/>
              <a:gdLst/>
              <a:ahLst/>
              <a:cxnLst/>
              <a:rect l="l" t="t" r="r" b="b"/>
              <a:pathLst>
                <a:path w="4192" h="6312" extrusionOk="0">
                  <a:moveTo>
                    <a:pt x="632" y="0"/>
                  </a:moveTo>
                  <a:cubicBezTo>
                    <a:pt x="563" y="0"/>
                    <a:pt x="498" y="16"/>
                    <a:pt x="441" y="49"/>
                  </a:cubicBezTo>
                  <a:cubicBezTo>
                    <a:pt x="132" y="216"/>
                    <a:pt x="72" y="775"/>
                    <a:pt x="60" y="1299"/>
                  </a:cubicBezTo>
                  <a:cubicBezTo>
                    <a:pt x="1" y="2930"/>
                    <a:pt x="656" y="4561"/>
                    <a:pt x="1799" y="5645"/>
                  </a:cubicBezTo>
                  <a:cubicBezTo>
                    <a:pt x="2025" y="5871"/>
                    <a:pt x="2358" y="6169"/>
                    <a:pt x="2799" y="6264"/>
                  </a:cubicBezTo>
                  <a:cubicBezTo>
                    <a:pt x="2918" y="6300"/>
                    <a:pt x="3013" y="6312"/>
                    <a:pt x="3120" y="6312"/>
                  </a:cubicBezTo>
                  <a:cubicBezTo>
                    <a:pt x="3453" y="6312"/>
                    <a:pt x="3751" y="6181"/>
                    <a:pt x="3930" y="5954"/>
                  </a:cubicBezTo>
                  <a:cubicBezTo>
                    <a:pt x="4108" y="5752"/>
                    <a:pt x="4192" y="5454"/>
                    <a:pt x="4180" y="5062"/>
                  </a:cubicBezTo>
                  <a:cubicBezTo>
                    <a:pt x="4144" y="3978"/>
                    <a:pt x="3465" y="3049"/>
                    <a:pt x="2715" y="2216"/>
                  </a:cubicBezTo>
                  <a:cubicBezTo>
                    <a:pt x="2537" y="2014"/>
                    <a:pt x="2346" y="1740"/>
                    <a:pt x="2156" y="1442"/>
                  </a:cubicBezTo>
                  <a:cubicBezTo>
                    <a:pt x="1822" y="942"/>
                    <a:pt x="1465" y="418"/>
                    <a:pt x="1084" y="168"/>
                  </a:cubicBezTo>
                  <a:cubicBezTo>
                    <a:pt x="920" y="59"/>
                    <a:pt x="766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1616250" y="4174175"/>
              <a:ext cx="129525" cy="225500"/>
            </a:xfrm>
            <a:custGeom>
              <a:avLst/>
              <a:gdLst/>
              <a:ahLst/>
              <a:cxnLst/>
              <a:rect l="l" t="t" r="r" b="b"/>
              <a:pathLst>
                <a:path w="5181" h="9020" extrusionOk="0">
                  <a:moveTo>
                    <a:pt x="3936" y="1"/>
                  </a:moveTo>
                  <a:cubicBezTo>
                    <a:pt x="3673" y="1"/>
                    <a:pt x="3404" y="137"/>
                    <a:pt x="3168" y="285"/>
                  </a:cubicBezTo>
                  <a:cubicBezTo>
                    <a:pt x="1906" y="1083"/>
                    <a:pt x="787" y="2643"/>
                    <a:pt x="358" y="4298"/>
                  </a:cubicBezTo>
                  <a:cubicBezTo>
                    <a:pt x="1" y="5667"/>
                    <a:pt x="108" y="7108"/>
                    <a:pt x="965" y="8215"/>
                  </a:cubicBezTo>
                  <a:cubicBezTo>
                    <a:pt x="1341" y="8682"/>
                    <a:pt x="1899" y="9020"/>
                    <a:pt x="2484" y="9020"/>
                  </a:cubicBezTo>
                  <a:cubicBezTo>
                    <a:pt x="2585" y="9020"/>
                    <a:pt x="2686" y="9010"/>
                    <a:pt x="2787" y="8989"/>
                  </a:cubicBezTo>
                  <a:cubicBezTo>
                    <a:pt x="3573" y="8822"/>
                    <a:pt x="4085" y="8048"/>
                    <a:pt x="4382" y="7310"/>
                  </a:cubicBezTo>
                  <a:cubicBezTo>
                    <a:pt x="4978" y="5858"/>
                    <a:pt x="5180" y="4250"/>
                    <a:pt x="4954" y="2702"/>
                  </a:cubicBezTo>
                  <a:cubicBezTo>
                    <a:pt x="4871" y="2048"/>
                    <a:pt x="4835" y="1417"/>
                    <a:pt x="4704" y="774"/>
                  </a:cubicBezTo>
                  <a:cubicBezTo>
                    <a:pt x="4644" y="476"/>
                    <a:pt x="4502" y="178"/>
                    <a:pt x="4216" y="59"/>
                  </a:cubicBezTo>
                  <a:cubicBezTo>
                    <a:pt x="4124" y="18"/>
                    <a:pt x="4030" y="1"/>
                    <a:pt x="3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2031500" y="4014150"/>
              <a:ext cx="116100" cy="219200"/>
            </a:xfrm>
            <a:custGeom>
              <a:avLst/>
              <a:gdLst/>
              <a:ahLst/>
              <a:cxnLst/>
              <a:rect l="l" t="t" r="r" b="b"/>
              <a:pathLst>
                <a:path w="4644" h="8768" extrusionOk="0">
                  <a:moveTo>
                    <a:pt x="3736" y="1"/>
                  </a:moveTo>
                  <a:cubicBezTo>
                    <a:pt x="2789" y="1"/>
                    <a:pt x="1315" y="1890"/>
                    <a:pt x="965" y="2472"/>
                  </a:cubicBezTo>
                  <a:cubicBezTo>
                    <a:pt x="48" y="3960"/>
                    <a:pt x="0" y="5936"/>
                    <a:pt x="869" y="7460"/>
                  </a:cubicBezTo>
                  <a:cubicBezTo>
                    <a:pt x="1257" y="8129"/>
                    <a:pt x="1929" y="8768"/>
                    <a:pt x="2680" y="8768"/>
                  </a:cubicBezTo>
                  <a:cubicBezTo>
                    <a:pt x="2758" y="8768"/>
                    <a:pt x="2837" y="8761"/>
                    <a:pt x="2917" y="8746"/>
                  </a:cubicBezTo>
                  <a:cubicBezTo>
                    <a:pt x="3667" y="8627"/>
                    <a:pt x="4179" y="7901"/>
                    <a:pt x="4334" y="7175"/>
                  </a:cubicBezTo>
                  <a:cubicBezTo>
                    <a:pt x="4477" y="6448"/>
                    <a:pt x="4358" y="5674"/>
                    <a:pt x="4298" y="4924"/>
                  </a:cubicBezTo>
                  <a:cubicBezTo>
                    <a:pt x="4227" y="4031"/>
                    <a:pt x="4239" y="3138"/>
                    <a:pt x="4334" y="2245"/>
                  </a:cubicBezTo>
                  <a:cubicBezTo>
                    <a:pt x="4405" y="1638"/>
                    <a:pt x="4644" y="769"/>
                    <a:pt x="4203" y="221"/>
                  </a:cubicBezTo>
                  <a:cubicBezTo>
                    <a:pt x="4073" y="67"/>
                    <a:pt x="3914" y="1"/>
                    <a:pt x="3736" y="1"/>
                  </a:cubicBezTo>
                  <a:close/>
                </a:path>
              </a:pathLst>
            </a:custGeom>
            <a:solidFill>
              <a:srgbClr val="F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2029700" y="4012200"/>
              <a:ext cx="117600" cy="223300"/>
            </a:xfrm>
            <a:custGeom>
              <a:avLst/>
              <a:gdLst/>
              <a:ahLst/>
              <a:cxnLst/>
              <a:rect l="l" t="t" r="r" b="b"/>
              <a:pathLst>
                <a:path w="4704" h="8932" extrusionOk="0">
                  <a:moveTo>
                    <a:pt x="3783" y="1"/>
                  </a:moveTo>
                  <a:cubicBezTo>
                    <a:pt x="3769" y="1"/>
                    <a:pt x="3754" y="1"/>
                    <a:pt x="3739" y="2"/>
                  </a:cubicBezTo>
                  <a:cubicBezTo>
                    <a:pt x="2692" y="73"/>
                    <a:pt x="1215" y="2097"/>
                    <a:pt x="965" y="2502"/>
                  </a:cubicBezTo>
                  <a:cubicBezTo>
                    <a:pt x="25" y="4002"/>
                    <a:pt x="1" y="6050"/>
                    <a:pt x="858" y="7574"/>
                  </a:cubicBezTo>
                  <a:cubicBezTo>
                    <a:pt x="1239" y="8229"/>
                    <a:pt x="1930" y="8931"/>
                    <a:pt x="2763" y="8931"/>
                  </a:cubicBezTo>
                  <a:cubicBezTo>
                    <a:pt x="2846" y="8931"/>
                    <a:pt x="2918" y="8919"/>
                    <a:pt x="3001" y="8919"/>
                  </a:cubicBezTo>
                  <a:cubicBezTo>
                    <a:pt x="3811" y="8788"/>
                    <a:pt x="4335" y="7991"/>
                    <a:pt x="4477" y="7276"/>
                  </a:cubicBezTo>
                  <a:cubicBezTo>
                    <a:pt x="4597" y="6657"/>
                    <a:pt x="4537" y="6014"/>
                    <a:pt x="4477" y="5407"/>
                  </a:cubicBezTo>
                  <a:cubicBezTo>
                    <a:pt x="4477" y="5276"/>
                    <a:pt x="4466" y="5133"/>
                    <a:pt x="4454" y="5002"/>
                  </a:cubicBezTo>
                  <a:cubicBezTo>
                    <a:pt x="4370" y="4121"/>
                    <a:pt x="4370" y="3228"/>
                    <a:pt x="4477" y="2335"/>
                  </a:cubicBezTo>
                  <a:cubicBezTo>
                    <a:pt x="4489" y="2240"/>
                    <a:pt x="4501" y="2121"/>
                    <a:pt x="4525" y="2002"/>
                  </a:cubicBezTo>
                  <a:cubicBezTo>
                    <a:pt x="4597" y="1430"/>
                    <a:pt x="4704" y="728"/>
                    <a:pt x="4311" y="252"/>
                  </a:cubicBezTo>
                  <a:cubicBezTo>
                    <a:pt x="4177" y="84"/>
                    <a:pt x="4001" y="1"/>
                    <a:pt x="3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1510775" y="3787925"/>
              <a:ext cx="688475" cy="644800"/>
            </a:xfrm>
            <a:custGeom>
              <a:avLst/>
              <a:gdLst/>
              <a:ahLst/>
              <a:cxnLst/>
              <a:rect l="l" t="t" r="r" b="b"/>
              <a:pathLst>
                <a:path w="27539" h="25792" extrusionOk="0">
                  <a:moveTo>
                    <a:pt x="27411" y="0"/>
                  </a:moveTo>
                  <a:cubicBezTo>
                    <a:pt x="27360" y="0"/>
                    <a:pt x="27312" y="25"/>
                    <a:pt x="27306" y="79"/>
                  </a:cubicBezTo>
                  <a:cubicBezTo>
                    <a:pt x="26997" y="2293"/>
                    <a:pt x="25889" y="4258"/>
                    <a:pt x="24353" y="5877"/>
                  </a:cubicBezTo>
                  <a:cubicBezTo>
                    <a:pt x="24258" y="5984"/>
                    <a:pt x="24151" y="6103"/>
                    <a:pt x="24044" y="6210"/>
                  </a:cubicBezTo>
                  <a:cubicBezTo>
                    <a:pt x="24044" y="6177"/>
                    <a:pt x="24014" y="6143"/>
                    <a:pt x="23980" y="6143"/>
                  </a:cubicBezTo>
                  <a:cubicBezTo>
                    <a:pt x="23966" y="6143"/>
                    <a:pt x="23951" y="6149"/>
                    <a:pt x="23937" y="6163"/>
                  </a:cubicBezTo>
                  <a:cubicBezTo>
                    <a:pt x="23687" y="6425"/>
                    <a:pt x="23437" y="6699"/>
                    <a:pt x="23199" y="6984"/>
                  </a:cubicBezTo>
                  <a:cubicBezTo>
                    <a:pt x="21829" y="8139"/>
                    <a:pt x="20270" y="9068"/>
                    <a:pt x="18615" y="9806"/>
                  </a:cubicBezTo>
                  <a:cubicBezTo>
                    <a:pt x="17543" y="10294"/>
                    <a:pt x="16460" y="10711"/>
                    <a:pt x="15352" y="11104"/>
                  </a:cubicBezTo>
                  <a:cubicBezTo>
                    <a:pt x="14674" y="11152"/>
                    <a:pt x="13983" y="11223"/>
                    <a:pt x="13304" y="11294"/>
                  </a:cubicBezTo>
                  <a:cubicBezTo>
                    <a:pt x="12411" y="11390"/>
                    <a:pt x="11530" y="11509"/>
                    <a:pt x="10649" y="11652"/>
                  </a:cubicBezTo>
                  <a:cubicBezTo>
                    <a:pt x="8911" y="11937"/>
                    <a:pt x="7185" y="12378"/>
                    <a:pt x="5577" y="13116"/>
                  </a:cubicBezTo>
                  <a:cubicBezTo>
                    <a:pt x="4660" y="13509"/>
                    <a:pt x="3803" y="14009"/>
                    <a:pt x="3017" y="14604"/>
                  </a:cubicBezTo>
                  <a:cubicBezTo>
                    <a:pt x="2938" y="14654"/>
                    <a:pt x="2991" y="14761"/>
                    <a:pt x="3059" y="14761"/>
                  </a:cubicBezTo>
                  <a:cubicBezTo>
                    <a:pt x="3073" y="14761"/>
                    <a:pt x="3087" y="14757"/>
                    <a:pt x="3101" y="14747"/>
                  </a:cubicBezTo>
                  <a:cubicBezTo>
                    <a:pt x="4530" y="13735"/>
                    <a:pt x="6137" y="13033"/>
                    <a:pt x="7804" y="12533"/>
                  </a:cubicBezTo>
                  <a:cubicBezTo>
                    <a:pt x="9506" y="12009"/>
                    <a:pt x="11257" y="11711"/>
                    <a:pt x="13019" y="11485"/>
                  </a:cubicBezTo>
                  <a:cubicBezTo>
                    <a:pt x="13662" y="11413"/>
                    <a:pt x="14293" y="11342"/>
                    <a:pt x="14947" y="11271"/>
                  </a:cubicBezTo>
                  <a:lnTo>
                    <a:pt x="14947" y="11271"/>
                  </a:lnTo>
                  <a:cubicBezTo>
                    <a:pt x="13638" y="11747"/>
                    <a:pt x="12304" y="12175"/>
                    <a:pt x="10995" y="12664"/>
                  </a:cubicBezTo>
                  <a:cubicBezTo>
                    <a:pt x="8744" y="13497"/>
                    <a:pt x="6542" y="14485"/>
                    <a:pt x="4589" y="15890"/>
                  </a:cubicBezTo>
                  <a:cubicBezTo>
                    <a:pt x="2803" y="17200"/>
                    <a:pt x="1220" y="18855"/>
                    <a:pt x="327" y="20915"/>
                  </a:cubicBezTo>
                  <a:cubicBezTo>
                    <a:pt x="219" y="21165"/>
                    <a:pt x="112" y="21403"/>
                    <a:pt x="29" y="21665"/>
                  </a:cubicBezTo>
                  <a:cubicBezTo>
                    <a:pt x="1" y="21736"/>
                    <a:pt x="53" y="21781"/>
                    <a:pt x="109" y="21781"/>
                  </a:cubicBezTo>
                  <a:cubicBezTo>
                    <a:pt x="148" y="21781"/>
                    <a:pt x="188" y="21760"/>
                    <a:pt x="208" y="21712"/>
                  </a:cubicBezTo>
                  <a:cubicBezTo>
                    <a:pt x="993" y="19605"/>
                    <a:pt x="2505" y="17843"/>
                    <a:pt x="4279" y="16486"/>
                  </a:cubicBezTo>
                  <a:cubicBezTo>
                    <a:pt x="6173" y="15033"/>
                    <a:pt x="8328" y="14009"/>
                    <a:pt x="10542" y="13152"/>
                  </a:cubicBezTo>
                  <a:lnTo>
                    <a:pt x="11757" y="12711"/>
                  </a:lnTo>
                  <a:lnTo>
                    <a:pt x="11757" y="12711"/>
                  </a:lnTo>
                  <a:cubicBezTo>
                    <a:pt x="11233" y="13009"/>
                    <a:pt x="10721" y="13330"/>
                    <a:pt x="10233" y="13676"/>
                  </a:cubicBezTo>
                  <a:cubicBezTo>
                    <a:pt x="8744" y="14759"/>
                    <a:pt x="7447" y="16176"/>
                    <a:pt x="6708" y="17890"/>
                  </a:cubicBezTo>
                  <a:cubicBezTo>
                    <a:pt x="6304" y="18831"/>
                    <a:pt x="6077" y="19843"/>
                    <a:pt x="6077" y="20855"/>
                  </a:cubicBezTo>
                  <a:cubicBezTo>
                    <a:pt x="6077" y="20895"/>
                    <a:pt x="6105" y="20913"/>
                    <a:pt x="6136" y="20913"/>
                  </a:cubicBezTo>
                  <a:cubicBezTo>
                    <a:pt x="6170" y="20913"/>
                    <a:pt x="6208" y="20892"/>
                    <a:pt x="6220" y="20855"/>
                  </a:cubicBezTo>
                  <a:cubicBezTo>
                    <a:pt x="6315" y="19081"/>
                    <a:pt x="7089" y="17367"/>
                    <a:pt x="8197" y="15997"/>
                  </a:cubicBezTo>
                  <a:cubicBezTo>
                    <a:pt x="9375" y="14545"/>
                    <a:pt x="10923" y="13438"/>
                    <a:pt x="12590" y="12592"/>
                  </a:cubicBezTo>
                  <a:cubicBezTo>
                    <a:pt x="13042" y="12354"/>
                    <a:pt x="13507" y="12128"/>
                    <a:pt x="13983" y="11902"/>
                  </a:cubicBezTo>
                  <a:cubicBezTo>
                    <a:pt x="15388" y="11413"/>
                    <a:pt x="16769" y="10925"/>
                    <a:pt x="18126" y="10342"/>
                  </a:cubicBezTo>
                  <a:cubicBezTo>
                    <a:pt x="19162" y="9901"/>
                    <a:pt x="20174" y="9389"/>
                    <a:pt x="21127" y="8806"/>
                  </a:cubicBezTo>
                  <a:lnTo>
                    <a:pt x="21127" y="8806"/>
                  </a:lnTo>
                  <a:cubicBezTo>
                    <a:pt x="20948" y="8961"/>
                    <a:pt x="20782" y="9104"/>
                    <a:pt x="20603" y="9258"/>
                  </a:cubicBezTo>
                  <a:cubicBezTo>
                    <a:pt x="20031" y="9735"/>
                    <a:pt x="19436" y="10175"/>
                    <a:pt x="18841" y="10628"/>
                  </a:cubicBezTo>
                  <a:cubicBezTo>
                    <a:pt x="17626" y="11521"/>
                    <a:pt x="16424" y="12414"/>
                    <a:pt x="15352" y="13449"/>
                  </a:cubicBezTo>
                  <a:cubicBezTo>
                    <a:pt x="14328" y="14461"/>
                    <a:pt x="13483" y="15628"/>
                    <a:pt x="12840" y="16926"/>
                  </a:cubicBezTo>
                  <a:cubicBezTo>
                    <a:pt x="12209" y="18200"/>
                    <a:pt x="11816" y="19569"/>
                    <a:pt x="11638" y="20986"/>
                  </a:cubicBezTo>
                  <a:cubicBezTo>
                    <a:pt x="11459" y="22379"/>
                    <a:pt x="11518" y="23808"/>
                    <a:pt x="11828" y="25201"/>
                  </a:cubicBezTo>
                  <a:cubicBezTo>
                    <a:pt x="11876" y="25356"/>
                    <a:pt x="11899" y="25534"/>
                    <a:pt x="11959" y="25701"/>
                  </a:cubicBezTo>
                  <a:cubicBezTo>
                    <a:pt x="11978" y="25764"/>
                    <a:pt x="12027" y="25791"/>
                    <a:pt x="12076" y="25791"/>
                  </a:cubicBezTo>
                  <a:cubicBezTo>
                    <a:pt x="12147" y="25791"/>
                    <a:pt x="12218" y="25733"/>
                    <a:pt x="12197" y="25641"/>
                  </a:cubicBezTo>
                  <a:cubicBezTo>
                    <a:pt x="11852" y="24284"/>
                    <a:pt x="11769" y="22879"/>
                    <a:pt x="11888" y="21474"/>
                  </a:cubicBezTo>
                  <a:cubicBezTo>
                    <a:pt x="12007" y="20093"/>
                    <a:pt x="12364" y="18724"/>
                    <a:pt x="12923" y="17438"/>
                  </a:cubicBezTo>
                  <a:cubicBezTo>
                    <a:pt x="13376" y="16438"/>
                    <a:pt x="13935" y="15521"/>
                    <a:pt x="14638" y="14676"/>
                  </a:cubicBezTo>
                  <a:lnTo>
                    <a:pt x="14638" y="14676"/>
                  </a:lnTo>
                  <a:cubicBezTo>
                    <a:pt x="14400" y="15283"/>
                    <a:pt x="14281" y="15950"/>
                    <a:pt x="14233" y="16593"/>
                  </a:cubicBezTo>
                  <a:cubicBezTo>
                    <a:pt x="14174" y="17498"/>
                    <a:pt x="14293" y="18438"/>
                    <a:pt x="14566" y="19307"/>
                  </a:cubicBezTo>
                  <a:cubicBezTo>
                    <a:pt x="14733" y="19795"/>
                    <a:pt x="14947" y="20272"/>
                    <a:pt x="15221" y="20712"/>
                  </a:cubicBezTo>
                  <a:cubicBezTo>
                    <a:pt x="15248" y="20761"/>
                    <a:pt x="15288" y="20782"/>
                    <a:pt x="15329" y="20782"/>
                  </a:cubicBezTo>
                  <a:cubicBezTo>
                    <a:pt x="15417" y="20782"/>
                    <a:pt x="15504" y="20687"/>
                    <a:pt x="15448" y="20581"/>
                  </a:cubicBezTo>
                  <a:cubicBezTo>
                    <a:pt x="14555" y="19045"/>
                    <a:pt x="14281" y="17176"/>
                    <a:pt x="14686" y="15450"/>
                  </a:cubicBezTo>
                  <a:cubicBezTo>
                    <a:pt x="14793" y="14997"/>
                    <a:pt x="14924" y="14581"/>
                    <a:pt x="15090" y="14152"/>
                  </a:cubicBezTo>
                  <a:cubicBezTo>
                    <a:pt x="15138" y="14092"/>
                    <a:pt x="15209" y="14021"/>
                    <a:pt x="15269" y="13961"/>
                  </a:cubicBezTo>
                  <a:cubicBezTo>
                    <a:pt x="16293" y="12890"/>
                    <a:pt x="17484" y="11997"/>
                    <a:pt x="18674" y="11116"/>
                  </a:cubicBezTo>
                  <a:cubicBezTo>
                    <a:pt x="19269" y="10675"/>
                    <a:pt x="19865" y="10235"/>
                    <a:pt x="20436" y="9759"/>
                  </a:cubicBezTo>
                  <a:cubicBezTo>
                    <a:pt x="21020" y="9294"/>
                    <a:pt x="21591" y="8806"/>
                    <a:pt x="22079" y="8258"/>
                  </a:cubicBezTo>
                  <a:cubicBezTo>
                    <a:pt x="22139" y="8199"/>
                    <a:pt x="22186" y="8139"/>
                    <a:pt x="22222" y="8080"/>
                  </a:cubicBezTo>
                  <a:lnTo>
                    <a:pt x="22246" y="8080"/>
                  </a:lnTo>
                  <a:cubicBezTo>
                    <a:pt x="21710" y="8723"/>
                    <a:pt x="21198" y="9378"/>
                    <a:pt x="20722" y="10068"/>
                  </a:cubicBezTo>
                  <a:cubicBezTo>
                    <a:pt x="19781" y="11425"/>
                    <a:pt x="18996" y="12890"/>
                    <a:pt x="18507" y="14461"/>
                  </a:cubicBezTo>
                  <a:cubicBezTo>
                    <a:pt x="18246" y="15331"/>
                    <a:pt x="18043" y="16236"/>
                    <a:pt x="17984" y="17140"/>
                  </a:cubicBezTo>
                  <a:cubicBezTo>
                    <a:pt x="17984" y="17200"/>
                    <a:pt x="18025" y="17230"/>
                    <a:pt x="18068" y="17230"/>
                  </a:cubicBezTo>
                  <a:cubicBezTo>
                    <a:pt x="18112" y="17230"/>
                    <a:pt x="18156" y="17200"/>
                    <a:pt x="18162" y="17140"/>
                  </a:cubicBezTo>
                  <a:cubicBezTo>
                    <a:pt x="18329" y="15533"/>
                    <a:pt x="18817" y="13973"/>
                    <a:pt x="19531" y="12533"/>
                  </a:cubicBezTo>
                  <a:cubicBezTo>
                    <a:pt x="20258" y="11056"/>
                    <a:pt x="21198" y="9699"/>
                    <a:pt x="22210" y="8425"/>
                  </a:cubicBezTo>
                  <a:cubicBezTo>
                    <a:pt x="22425" y="8151"/>
                    <a:pt x="22639" y="7889"/>
                    <a:pt x="22865" y="7627"/>
                  </a:cubicBezTo>
                  <a:cubicBezTo>
                    <a:pt x="23294" y="7294"/>
                    <a:pt x="23710" y="6937"/>
                    <a:pt x="24115" y="6544"/>
                  </a:cubicBezTo>
                  <a:cubicBezTo>
                    <a:pt x="25496" y="5210"/>
                    <a:pt x="26651" y="3567"/>
                    <a:pt x="27199" y="1710"/>
                  </a:cubicBezTo>
                  <a:lnTo>
                    <a:pt x="27199" y="2019"/>
                  </a:lnTo>
                  <a:lnTo>
                    <a:pt x="27199" y="2674"/>
                  </a:lnTo>
                  <a:cubicBezTo>
                    <a:pt x="27187" y="3103"/>
                    <a:pt x="27151" y="3555"/>
                    <a:pt x="27080" y="3984"/>
                  </a:cubicBezTo>
                  <a:cubicBezTo>
                    <a:pt x="26961" y="4853"/>
                    <a:pt x="26723" y="5710"/>
                    <a:pt x="26366" y="6496"/>
                  </a:cubicBezTo>
                  <a:cubicBezTo>
                    <a:pt x="25651" y="8151"/>
                    <a:pt x="24401" y="9497"/>
                    <a:pt x="23615" y="11116"/>
                  </a:cubicBezTo>
                  <a:cubicBezTo>
                    <a:pt x="23187" y="11997"/>
                    <a:pt x="22925" y="12985"/>
                    <a:pt x="23008" y="13973"/>
                  </a:cubicBezTo>
                  <a:cubicBezTo>
                    <a:pt x="23014" y="14033"/>
                    <a:pt x="23059" y="14063"/>
                    <a:pt x="23102" y="14063"/>
                  </a:cubicBezTo>
                  <a:cubicBezTo>
                    <a:pt x="23145" y="14063"/>
                    <a:pt x="23187" y="14033"/>
                    <a:pt x="23187" y="13973"/>
                  </a:cubicBezTo>
                  <a:cubicBezTo>
                    <a:pt x="23151" y="13080"/>
                    <a:pt x="23401" y="12235"/>
                    <a:pt x="23782" y="11437"/>
                  </a:cubicBezTo>
                  <a:cubicBezTo>
                    <a:pt x="24163" y="10628"/>
                    <a:pt x="24651" y="9878"/>
                    <a:pt x="25163" y="9116"/>
                  </a:cubicBezTo>
                  <a:cubicBezTo>
                    <a:pt x="25663" y="8377"/>
                    <a:pt x="26175" y="7615"/>
                    <a:pt x="26544" y="6782"/>
                  </a:cubicBezTo>
                  <a:cubicBezTo>
                    <a:pt x="26913" y="5984"/>
                    <a:pt x="27175" y="5127"/>
                    <a:pt x="27318" y="4270"/>
                  </a:cubicBezTo>
                  <a:cubicBezTo>
                    <a:pt x="27390" y="3782"/>
                    <a:pt x="27437" y="3282"/>
                    <a:pt x="27449" y="2793"/>
                  </a:cubicBezTo>
                  <a:cubicBezTo>
                    <a:pt x="27449" y="2555"/>
                    <a:pt x="27437" y="2317"/>
                    <a:pt x="27425" y="2067"/>
                  </a:cubicBezTo>
                  <a:cubicBezTo>
                    <a:pt x="27425" y="1948"/>
                    <a:pt x="27413" y="1829"/>
                    <a:pt x="27390" y="1722"/>
                  </a:cubicBezTo>
                  <a:cubicBezTo>
                    <a:pt x="27378" y="1591"/>
                    <a:pt x="27330" y="1472"/>
                    <a:pt x="27306" y="1341"/>
                  </a:cubicBezTo>
                  <a:cubicBezTo>
                    <a:pt x="27330" y="1186"/>
                    <a:pt x="27378" y="1055"/>
                    <a:pt x="27413" y="912"/>
                  </a:cubicBezTo>
                  <a:cubicBezTo>
                    <a:pt x="27449" y="638"/>
                    <a:pt x="27497" y="376"/>
                    <a:pt x="27532" y="103"/>
                  </a:cubicBezTo>
                  <a:cubicBezTo>
                    <a:pt x="27539" y="37"/>
                    <a:pt x="27474" y="0"/>
                    <a:pt x="27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axskatingclub.ca/pages/Pre-CanSkat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azpYjvXta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888;p1"/>
          <p:cNvGrpSpPr/>
          <p:nvPr/>
        </p:nvGrpSpPr>
        <p:grpSpPr>
          <a:xfrm>
            <a:off x="5206367" y="-35275"/>
            <a:ext cx="3937638" cy="5182251"/>
            <a:chOff x="3142418" y="-35275"/>
            <a:chExt cx="6001582" cy="5182251"/>
          </a:xfrm>
        </p:grpSpPr>
        <p:sp>
          <p:nvSpPr>
            <p:cNvPr id="889" name="Google Shape;889;p1"/>
            <p:cNvSpPr/>
            <p:nvPr/>
          </p:nvSpPr>
          <p:spPr>
            <a:xfrm flipH="1">
              <a:off x="3142418" y="-35275"/>
              <a:ext cx="4069246" cy="5182251"/>
            </a:xfrm>
            <a:custGeom>
              <a:avLst/>
              <a:gdLst/>
              <a:ahLst/>
              <a:cxnLst/>
              <a:rect l="l" t="t" r="r" b="b"/>
              <a:pathLst>
                <a:path w="34148" h="42887" extrusionOk="0">
                  <a:moveTo>
                    <a:pt x="0" y="0"/>
                  </a:moveTo>
                  <a:lnTo>
                    <a:pt x="0" y="42887"/>
                  </a:lnTo>
                  <a:lnTo>
                    <a:pt x="34147" y="42887"/>
                  </a:lnTo>
                  <a:cubicBezTo>
                    <a:pt x="33481" y="36374"/>
                    <a:pt x="28218" y="30849"/>
                    <a:pt x="22074" y="28432"/>
                  </a:cubicBezTo>
                  <a:cubicBezTo>
                    <a:pt x="19824" y="27563"/>
                    <a:pt x="17431" y="27004"/>
                    <a:pt x="15288" y="25896"/>
                  </a:cubicBezTo>
                  <a:cubicBezTo>
                    <a:pt x="13145" y="24777"/>
                    <a:pt x="11192" y="22932"/>
                    <a:pt x="10775" y="20551"/>
                  </a:cubicBezTo>
                  <a:cubicBezTo>
                    <a:pt x="10120" y="16824"/>
                    <a:pt x="13323" y="13169"/>
                    <a:pt x="12466" y="9490"/>
                  </a:cubicBezTo>
                  <a:cubicBezTo>
                    <a:pt x="11764" y="6501"/>
                    <a:pt x="8680" y="4799"/>
                    <a:pt x="5882" y="3572"/>
                  </a:cubicBezTo>
                  <a:cubicBezTo>
                    <a:pt x="3786" y="2644"/>
                    <a:pt x="1512" y="163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"/>
            <p:cNvSpPr/>
            <p:nvPr/>
          </p:nvSpPr>
          <p:spPr>
            <a:xfrm>
              <a:off x="7200900" y="0"/>
              <a:ext cx="1943100" cy="51435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1" name="Google Shape;891;p1"/>
          <p:cNvSpPr/>
          <p:nvPr/>
        </p:nvSpPr>
        <p:spPr>
          <a:xfrm>
            <a:off x="4057695" y="585217"/>
            <a:ext cx="4571583" cy="3672430"/>
          </a:xfrm>
          <a:custGeom>
            <a:avLst/>
            <a:gdLst/>
            <a:ahLst/>
            <a:cxnLst/>
            <a:rect l="l" t="t" r="r" b="b"/>
            <a:pathLst>
              <a:path w="101800" h="56462" extrusionOk="0">
                <a:moveTo>
                  <a:pt x="74184" y="1"/>
                </a:moveTo>
                <a:cubicBezTo>
                  <a:pt x="64919" y="1"/>
                  <a:pt x="55655" y="522"/>
                  <a:pt x="46447" y="1569"/>
                </a:cubicBezTo>
                <a:cubicBezTo>
                  <a:pt x="38232" y="2509"/>
                  <a:pt x="30064" y="3843"/>
                  <a:pt x="21813" y="4200"/>
                </a:cubicBezTo>
                <a:cubicBezTo>
                  <a:pt x="21375" y="4220"/>
                  <a:pt x="20928" y="4228"/>
                  <a:pt x="20474" y="4228"/>
                </a:cubicBezTo>
                <a:cubicBezTo>
                  <a:pt x="18598" y="4228"/>
                  <a:pt x="16602" y="4092"/>
                  <a:pt x="14641" y="4092"/>
                </a:cubicBezTo>
                <a:cubicBezTo>
                  <a:pt x="10222" y="4092"/>
                  <a:pt x="5983" y="4782"/>
                  <a:pt x="3704" y="9272"/>
                </a:cubicBezTo>
                <a:cubicBezTo>
                  <a:pt x="2382" y="11891"/>
                  <a:pt x="2085" y="14916"/>
                  <a:pt x="1846" y="17845"/>
                </a:cubicBezTo>
                <a:cubicBezTo>
                  <a:pt x="1025" y="27643"/>
                  <a:pt x="430" y="37466"/>
                  <a:pt x="60" y="47289"/>
                </a:cubicBezTo>
                <a:cubicBezTo>
                  <a:pt x="25" y="48134"/>
                  <a:pt x="1" y="49027"/>
                  <a:pt x="370" y="49789"/>
                </a:cubicBezTo>
                <a:cubicBezTo>
                  <a:pt x="751" y="50587"/>
                  <a:pt x="1525" y="51146"/>
                  <a:pt x="2287" y="51599"/>
                </a:cubicBezTo>
                <a:cubicBezTo>
                  <a:pt x="8931" y="55635"/>
                  <a:pt x="17039" y="56230"/>
                  <a:pt x="24790" y="56397"/>
                </a:cubicBezTo>
                <a:cubicBezTo>
                  <a:pt x="26803" y="56440"/>
                  <a:pt x="28816" y="56461"/>
                  <a:pt x="30829" y="56461"/>
                </a:cubicBezTo>
                <a:cubicBezTo>
                  <a:pt x="50678" y="56461"/>
                  <a:pt x="70514" y="54385"/>
                  <a:pt x="89929" y="50277"/>
                </a:cubicBezTo>
                <a:cubicBezTo>
                  <a:pt x="92596" y="49706"/>
                  <a:pt x="95406" y="49027"/>
                  <a:pt x="97311" y="47098"/>
                </a:cubicBezTo>
                <a:cubicBezTo>
                  <a:pt x="99918" y="44455"/>
                  <a:pt x="100073" y="40335"/>
                  <a:pt x="100073" y="36633"/>
                </a:cubicBezTo>
                <a:cubicBezTo>
                  <a:pt x="100073" y="31918"/>
                  <a:pt x="100049" y="27179"/>
                  <a:pt x="100049" y="22464"/>
                </a:cubicBezTo>
                <a:cubicBezTo>
                  <a:pt x="100049" y="19988"/>
                  <a:pt x="100049" y="17511"/>
                  <a:pt x="100549" y="15082"/>
                </a:cubicBezTo>
                <a:cubicBezTo>
                  <a:pt x="100978" y="12963"/>
                  <a:pt x="101799" y="10856"/>
                  <a:pt x="101561" y="8713"/>
                </a:cubicBezTo>
                <a:cubicBezTo>
                  <a:pt x="101228" y="5688"/>
                  <a:pt x="98823" y="3236"/>
                  <a:pt x="96061" y="1986"/>
                </a:cubicBezTo>
                <a:cubicBezTo>
                  <a:pt x="93298" y="735"/>
                  <a:pt x="90203" y="509"/>
                  <a:pt x="87178" y="342"/>
                </a:cubicBezTo>
                <a:cubicBezTo>
                  <a:pt x="82850" y="115"/>
                  <a:pt x="78517" y="1"/>
                  <a:pt x="741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"/>
          <p:cNvSpPr/>
          <p:nvPr/>
        </p:nvSpPr>
        <p:spPr>
          <a:xfrm>
            <a:off x="576650" y="4163675"/>
            <a:ext cx="2928900" cy="53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"/>
          <p:cNvSpPr txBox="1">
            <a:spLocks noGrp="1"/>
          </p:cNvSpPr>
          <p:nvPr>
            <p:ph type="ctrTitle"/>
          </p:nvPr>
        </p:nvSpPr>
        <p:spPr>
          <a:xfrm>
            <a:off x="4436897" y="1269992"/>
            <a:ext cx="3845700" cy="178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CA"/>
              <a:t>Welcome to CanSkate!</a:t>
            </a:r>
            <a:endParaRPr/>
          </a:p>
        </p:txBody>
      </p:sp>
      <p:sp>
        <p:nvSpPr>
          <p:cNvPr id="894" name="Google Shape;894;p1"/>
          <p:cNvSpPr txBox="1">
            <a:spLocks noGrp="1"/>
          </p:cNvSpPr>
          <p:nvPr>
            <p:ph type="subTitle" idx="1"/>
          </p:nvPr>
        </p:nvSpPr>
        <p:spPr>
          <a:xfrm>
            <a:off x="4855480" y="2729514"/>
            <a:ext cx="2901092" cy="12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/>
              <a:t>An introductory presentation by the Ajax Skating Club</a:t>
            </a:r>
            <a:endParaRPr b="0"/>
          </a:p>
        </p:txBody>
      </p:sp>
      <p:sp>
        <p:nvSpPr>
          <p:cNvPr id="895" name="Google Shape;895;p1"/>
          <p:cNvSpPr/>
          <p:nvPr/>
        </p:nvSpPr>
        <p:spPr>
          <a:xfrm>
            <a:off x="196157" y="1914396"/>
            <a:ext cx="871716" cy="202004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"/>
          <p:cNvSpPr/>
          <p:nvPr/>
        </p:nvSpPr>
        <p:spPr>
          <a:xfrm>
            <a:off x="2567225" y="627025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7" name="Google Shape;897;p1"/>
          <p:cNvGrpSpPr/>
          <p:nvPr/>
        </p:nvGrpSpPr>
        <p:grpSpPr>
          <a:xfrm>
            <a:off x="793468" y="718583"/>
            <a:ext cx="2391647" cy="1870105"/>
            <a:chOff x="3036467" y="4024125"/>
            <a:chExt cx="1234908" cy="965614"/>
          </a:xfrm>
        </p:grpSpPr>
        <p:sp>
          <p:nvSpPr>
            <p:cNvPr id="898" name="Google Shape;898;p1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"/>
            <p:cNvSpPr/>
            <p:nvPr/>
          </p:nvSpPr>
          <p:spPr>
            <a:xfrm>
              <a:off x="3036467" y="4968264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"/>
            <p:cNvSpPr/>
            <p:nvPr/>
          </p:nvSpPr>
          <p:spPr>
            <a:xfrm>
              <a:off x="3084092" y="4850114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"/>
            <p:cNvSpPr/>
            <p:nvPr/>
          </p:nvSpPr>
          <p:spPr>
            <a:xfrm>
              <a:off x="3155842" y="4925114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6" name="Google Shape;916;p1"/>
          <p:cNvGrpSpPr/>
          <p:nvPr/>
        </p:nvGrpSpPr>
        <p:grpSpPr>
          <a:xfrm>
            <a:off x="2353829" y="2989600"/>
            <a:ext cx="200642" cy="251965"/>
            <a:chOff x="3457575" y="4275050"/>
            <a:chExt cx="103600" cy="130100"/>
          </a:xfrm>
        </p:grpSpPr>
        <p:sp>
          <p:nvSpPr>
            <p:cNvPr id="917" name="Google Shape;917;p1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9" name="Google Shape;919;p1"/>
          <p:cNvGrpSpPr/>
          <p:nvPr/>
        </p:nvGrpSpPr>
        <p:grpSpPr>
          <a:xfrm>
            <a:off x="-772857" y="-438542"/>
            <a:ext cx="2391647" cy="1870105"/>
            <a:chOff x="3036467" y="4024125"/>
            <a:chExt cx="1234908" cy="965614"/>
          </a:xfrm>
        </p:grpSpPr>
        <p:sp>
          <p:nvSpPr>
            <p:cNvPr id="920" name="Google Shape;920;p1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"/>
            <p:cNvSpPr/>
            <p:nvPr/>
          </p:nvSpPr>
          <p:spPr>
            <a:xfrm>
              <a:off x="3036467" y="4968264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"/>
            <p:cNvSpPr/>
            <p:nvPr/>
          </p:nvSpPr>
          <p:spPr>
            <a:xfrm>
              <a:off x="3084092" y="4850114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"/>
            <p:cNvSpPr/>
            <p:nvPr/>
          </p:nvSpPr>
          <p:spPr>
            <a:xfrm>
              <a:off x="3155842" y="4925114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1"/>
          <p:cNvGrpSpPr/>
          <p:nvPr/>
        </p:nvGrpSpPr>
        <p:grpSpPr>
          <a:xfrm rot="8278062">
            <a:off x="3312509" y="-354070"/>
            <a:ext cx="2391617" cy="1870082"/>
            <a:chOff x="3036467" y="4024125"/>
            <a:chExt cx="1234908" cy="965614"/>
          </a:xfrm>
        </p:grpSpPr>
        <p:sp>
          <p:nvSpPr>
            <p:cNvPr id="939" name="Google Shape;939;p1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"/>
            <p:cNvSpPr/>
            <p:nvPr/>
          </p:nvSpPr>
          <p:spPr>
            <a:xfrm>
              <a:off x="3036467" y="4968264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"/>
            <p:cNvSpPr/>
            <p:nvPr/>
          </p:nvSpPr>
          <p:spPr>
            <a:xfrm>
              <a:off x="3084092" y="4850114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"/>
            <p:cNvSpPr/>
            <p:nvPr/>
          </p:nvSpPr>
          <p:spPr>
            <a:xfrm>
              <a:off x="3155842" y="4925114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7" name="Google Shape;957;p1"/>
          <p:cNvGrpSpPr/>
          <p:nvPr/>
        </p:nvGrpSpPr>
        <p:grpSpPr>
          <a:xfrm flipH="1">
            <a:off x="4071031" y="3771379"/>
            <a:ext cx="802107" cy="1452381"/>
            <a:chOff x="940275" y="4914350"/>
            <a:chExt cx="465475" cy="960125"/>
          </a:xfrm>
        </p:grpSpPr>
        <p:sp>
          <p:nvSpPr>
            <p:cNvPr id="958" name="Google Shape;958;p1"/>
            <p:cNvSpPr/>
            <p:nvPr/>
          </p:nvSpPr>
          <p:spPr>
            <a:xfrm>
              <a:off x="1117975" y="5144275"/>
              <a:ext cx="131600" cy="217575"/>
            </a:xfrm>
            <a:custGeom>
              <a:avLst/>
              <a:gdLst/>
              <a:ahLst/>
              <a:cxnLst/>
              <a:rect l="l" t="t" r="r" b="b"/>
              <a:pathLst>
                <a:path w="5264" h="8703" extrusionOk="0">
                  <a:moveTo>
                    <a:pt x="4416" y="1"/>
                  </a:moveTo>
                  <a:cubicBezTo>
                    <a:pt x="4333" y="1"/>
                    <a:pt x="4248" y="11"/>
                    <a:pt x="4168" y="22"/>
                  </a:cubicBezTo>
                  <a:cubicBezTo>
                    <a:pt x="3275" y="189"/>
                    <a:pt x="2537" y="843"/>
                    <a:pt x="1989" y="1558"/>
                  </a:cubicBezTo>
                  <a:cubicBezTo>
                    <a:pt x="632" y="3332"/>
                    <a:pt x="1" y="6023"/>
                    <a:pt x="525" y="8225"/>
                  </a:cubicBezTo>
                  <a:cubicBezTo>
                    <a:pt x="572" y="8428"/>
                    <a:pt x="680" y="8690"/>
                    <a:pt x="882" y="8702"/>
                  </a:cubicBezTo>
                  <a:cubicBezTo>
                    <a:pt x="888" y="8702"/>
                    <a:pt x="893" y="8702"/>
                    <a:pt x="899" y="8702"/>
                  </a:cubicBezTo>
                  <a:cubicBezTo>
                    <a:pt x="1081" y="8702"/>
                    <a:pt x="1218" y="8518"/>
                    <a:pt x="1311" y="8344"/>
                  </a:cubicBezTo>
                  <a:cubicBezTo>
                    <a:pt x="1823" y="7439"/>
                    <a:pt x="2323" y="6547"/>
                    <a:pt x="2835" y="5654"/>
                  </a:cubicBezTo>
                  <a:cubicBezTo>
                    <a:pt x="3311" y="4832"/>
                    <a:pt x="3966" y="4177"/>
                    <a:pt x="4454" y="3356"/>
                  </a:cubicBezTo>
                  <a:cubicBezTo>
                    <a:pt x="4942" y="2534"/>
                    <a:pt x="5263" y="1558"/>
                    <a:pt x="5049" y="629"/>
                  </a:cubicBezTo>
                  <a:cubicBezTo>
                    <a:pt x="5002" y="415"/>
                    <a:pt x="4906" y="177"/>
                    <a:pt x="4704" y="70"/>
                  </a:cubicBezTo>
                  <a:cubicBezTo>
                    <a:pt x="4618" y="17"/>
                    <a:pt x="4518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"/>
            <p:cNvSpPr/>
            <p:nvPr/>
          </p:nvSpPr>
          <p:spPr>
            <a:xfrm>
              <a:off x="1016500" y="4914350"/>
              <a:ext cx="142575" cy="309450"/>
            </a:xfrm>
            <a:custGeom>
              <a:avLst/>
              <a:gdLst/>
              <a:ahLst/>
              <a:cxnLst/>
              <a:rect l="l" t="t" r="r" b="b"/>
              <a:pathLst>
                <a:path w="5703" h="12378" extrusionOk="0">
                  <a:moveTo>
                    <a:pt x="4195" y="1"/>
                  </a:moveTo>
                  <a:cubicBezTo>
                    <a:pt x="4119" y="1"/>
                    <a:pt x="4042" y="9"/>
                    <a:pt x="3965" y="27"/>
                  </a:cubicBezTo>
                  <a:cubicBezTo>
                    <a:pt x="3584" y="99"/>
                    <a:pt x="3310" y="361"/>
                    <a:pt x="3036" y="635"/>
                  </a:cubicBezTo>
                  <a:cubicBezTo>
                    <a:pt x="1405" y="2313"/>
                    <a:pt x="357" y="4552"/>
                    <a:pt x="107" y="6885"/>
                  </a:cubicBezTo>
                  <a:cubicBezTo>
                    <a:pt x="0" y="7905"/>
                    <a:pt x="297" y="12378"/>
                    <a:pt x="1651" y="12378"/>
                  </a:cubicBezTo>
                  <a:cubicBezTo>
                    <a:pt x="1957" y="12378"/>
                    <a:pt x="2317" y="12149"/>
                    <a:pt x="2738" y="11600"/>
                  </a:cubicBezTo>
                  <a:cubicBezTo>
                    <a:pt x="3572" y="10529"/>
                    <a:pt x="3929" y="8695"/>
                    <a:pt x="4334" y="7421"/>
                  </a:cubicBezTo>
                  <a:cubicBezTo>
                    <a:pt x="4774" y="5992"/>
                    <a:pt x="5155" y="4552"/>
                    <a:pt x="5453" y="3087"/>
                  </a:cubicBezTo>
                  <a:cubicBezTo>
                    <a:pt x="5584" y="2432"/>
                    <a:pt x="5703" y="1718"/>
                    <a:pt x="5489" y="1075"/>
                  </a:cubicBezTo>
                  <a:cubicBezTo>
                    <a:pt x="5310" y="496"/>
                    <a:pt x="4777" y="1"/>
                    <a:pt x="4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"/>
            <p:cNvSpPr/>
            <p:nvPr/>
          </p:nvSpPr>
          <p:spPr>
            <a:xfrm>
              <a:off x="940275" y="5474475"/>
              <a:ext cx="202775" cy="185575"/>
            </a:xfrm>
            <a:custGeom>
              <a:avLst/>
              <a:gdLst/>
              <a:ahLst/>
              <a:cxnLst/>
              <a:rect l="l" t="t" r="r" b="b"/>
              <a:pathLst>
                <a:path w="8111" h="7423" extrusionOk="0">
                  <a:moveTo>
                    <a:pt x="1151" y="1"/>
                  </a:moveTo>
                  <a:cubicBezTo>
                    <a:pt x="1089" y="1"/>
                    <a:pt x="1027" y="6"/>
                    <a:pt x="965" y="18"/>
                  </a:cubicBezTo>
                  <a:cubicBezTo>
                    <a:pt x="549" y="89"/>
                    <a:pt x="239" y="458"/>
                    <a:pt x="120" y="863"/>
                  </a:cubicBezTo>
                  <a:cubicBezTo>
                    <a:pt x="1" y="1268"/>
                    <a:pt x="48" y="1697"/>
                    <a:pt x="132" y="2113"/>
                  </a:cubicBezTo>
                  <a:cubicBezTo>
                    <a:pt x="537" y="4006"/>
                    <a:pt x="1846" y="5673"/>
                    <a:pt x="3573" y="6531"/>
                  </a:cubicBezTo>
                  <a:cubicBezTo>
                    <a:pt x="3990" y="6747"/>
                    <a:pt x="6037" y="7422"/>
                    <a:pt x="7195" y="7422"/>
                  </a:cubicBezTo>
                  <a:cubicBezTo>
                    <a:pt x="7757" y="7422"/>
                    <a:pt x="8110" y="7264"/>
                    <a:pt x="7966" y="6816"/>
                  </a:cubicBezTo>
                  <a:cubicBezTo>
                    <a:pt x="7728" y="6114"/>
                    <a:pt x="6502" y="5269"/>
                    <a:pt x="6014" y="4697"/>
                  </a:cubicBezTo>
                  <a:cubicBezTo>
                    <a:pt x="5371" y="3971"/>
                    <a:pt x="4763" y="3209"/>
                    <a:pt x="4180" y="2435"/>
                  </a:cubicBezTo>
                  <a:cubicBezTo>
                    <a:pt x="3477" y="1530"/>
                    <a:pt x="2775" y="530"/>
                    <a:pt x="1715" y="113"/>
                  </a:cubicBezTo>
                  <a:cubicBezTo>
                    <a:pt x="1536" y="50"/>
                    <a:pt x="1343" y="1"/>
                    <a:pt x="1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"/>
            <p:cNvSpPr/>
            <p:nvPr/>
          </p:nvSpPr>
          <p:spPr>
            <a:xfrm>
              <a:off x="1239725" y="5379950"/>
              <a:ext cx="30375" cy="47375"/>
            </a:xfrm>
            <a:custGeom>
              <a:avLst/>
              <a:gdLst/>
              <a:ahLst/>
              <a:cxnLst/>
              <a:rect l="l" t="t" r="r" b="b"/>
              <a:pathLst>
                <a:path w="1215" h="1895" extrusionOk="0">
                  <a:moveTo>
                    <a:pt x="618" y="1"/>
                  </a:moveTo>
                  <a:cubicBezTo>
                    <a:pt x="291" y="1"/>
                    <a:pt x="36" y="425"/>
                    <a:pt x="12" y="941"/>
                  </a:cubicBezTo>
                  <a:cubicBezTo>
                    <a:pt x="1" y="1453"/>
                    <a:pt x="274" y="1894"/>
                    <a:pt x="596" y="1894"/>
                  </a:cubicBezTo>
                  <a:cubicBezTo>
                    <a:pt x="600" y="1894"/>
                    <a:pt x="605" y="1894"/>
                    <a:pt x="609" y="1894"/>
                  </a:cubicBezTo>
                  <a:cubicBezTo>
                    <a:pt x="936" y="1894"/>
                    <a:pt x="1191" y="1470"/>
                    <a:pt x="1203" y="953"/>
                  </a:cubicBezTo>
                  <a:cubicBezTo>
                    <a:pt x="1215" y="418"/>
                    <a:pt x="953" y="1"/>
                    <a:pt x="632" y="1"/>
                  </a:cubicBezTo>
                  <a:cubicBezTo>
                    <a:pt x="627" y="1"/>
                    <a:pt x="623" y="1"/>
                    <a:pt x="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"/>
            <p:cNvSpPr/>
            <p:nvPr/>
          </p:nvSpPr>
          <p:spPr>
            <a:xfrm>
              <a:off x="1200725" y="5393950"/>
              <a:ext cx="30100" cy="47375"/>
            </a:xfrm>
            <a:custGeom>
              <a:avLst/>
              <a:gdLst/>
              <a:ahLst/>
              <a:cxnLst/>
              <a:rect l="l" t="t" r="r" b="b"/>
              <a:pathLst>
                <a:path w="1204" h="1895" extrusionOk="0">
                  <a:moveTo>
                    <a:pt x="607" y="0"/>
                  </a:moveTo>
                  <a:cubicBezTo>
                    <a:pt x="291" y="0"/>
                    <a:pt x="24" y="424"/>
                    <a:pt x="13" y="941"/>
                  </a:cubicBezTo>
                  <a:cubicBezTo>
                    <a:pt x="1" y="1465"/>
                    <a:pt x="263" y="1893"/>
                    <a:pt x="596" y="1893"/>
                  </a:cubicBezTo>
                  <a:cubicBezTo>
                    <a:pt x="604" y="1894"/>
                    <a:pt x="613" y="1894"/>
                    <a:pt x="621" y="1894"/>
                  </a:cubicBezTo>
                  <a:cubicBezTo>
                    <a:pt x="932" y="1894"/>
                    <a:pt x="1192" y="1463"/>
                    <a:pt x="1203" y="953"/>
                  </a:cubicBezTo>
                  <a:cubicBezTo>
                    <a:pt x="1203" y="441"/>
                    <a:pt x="953" y="12"/>
                    <a:pt x="620" y="0"/>
                  </a:cubicBezTo>
                  <a:cubicBezTo>
                    <a:pt x="616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"/>
            <p:cNvSpPr/>
            <p:nvPr/>
          </p:nvSpPr>
          <p:spPr>
            <a:xfrm>
              <a:off x="1169775" y="5416450"/>
              <a:ext cx="36050" cy="46400"/>
            </a:xfrm>
            <a:custGeom>
              <a:avLst/>
              <a:gdLst/>
              <a:ahLst/>
              <a:cxnLst/>
              <a:rect l="l" t="t" r="r" b="b"/>
              <a:pathLst>
                <a:path w="1442" h="1856" extrusionOk="0">
                  <a:moveTo>
                    <a:pt x="562" y="1"/>
                  </a:moveTo>
                  <a:cubicBezTo>
                    <a:pt x="525" y="1"/>
                    <a:pt x="489" y="6"/>
                    <a:pt x="453" y="17"/>
                  </a:cubicBezTo>
                  <a:cubicBezTo>
                    <a:pt x="132" y="124"/>
                    <a:pt x="1" y="589"/>
                    <a:pt x="155" y="1101"/>
                  </a:cubicBezTo>
                  <a:cubicBezTo>
                    <a:pt x="281" y="1552"/>
                    <a:pt x="602" y="1856"/>
                    <a:pt x="888" y="1856"/>
                  </a:cubicBezTo>
                  <a:cubicBezTo>
                    <a:pt x="926" y="1856"/>
                    <a:pt x="964" y="1850"/>
                    <a:pt x="1001" y="1839"/>
                  </a:cubicBezTo>
                  <a:cubicBezTo>
                    <a:pt x="1310" y="1744"/>
                    <a:pt x="1441" y="1267"/>
                    <a:pt x="1298" y="755"/>
                  </a:cubicBezTo>
                  <a:cubicBezTo>
                    <a:pt x="1161" y="313"/>
                    <a:pt x="847" y="1"/>
                    <a:pt x="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"/>
            <p:cNvSpPr/>
            <p:nvPr/>
          </p:nvSpPr>
          <p:spPr>
            <a:xfrm>
              <a:off x="1281100" y="5383175"/>
              <a:ext cx="31875" cy="47475"/>
            </a:xfrm>
            <a:custGeom>
              <a:avLst/>
              <a:gdLst/>
              <a:ahLst/>
              <a:cxnLst/>
              <a:rect l="l" t="t" r="r" b="b"/>
              <a:pathLst>
                <a:path w="1275" h="1899" extrusionOk="0">
                  <a:moveTo>
                    <a:pt x="686" y="1"/>
                  </a:moveTo>
                  <a:cubicBezTo>
                    <a:pt x="369" y="1"/>
                    <a:pt x="94" y="393"/>
                    <a:pt x="48" y="896"/>
                  </a:cubicBezTo>
                  <a:cubicBezTo>
                    <a:pt x="1" y="1420"/>
                    <a:pt x="215" y="1872"/>
                    <a:pt x="548" y="1896"/>
                  </a:cubicBezTo>
                  <a:cubicBezTo>
                    <a:pt x="561" y="1897"/>
                    <a:pt x="575" y="1898"/>
                    <a:pt x="588" y="1898"/>
                  </a:cubicBezTo>
                  <a:cubicBezTo>
                    <a:pt x="895" y="1898"/>
                    <a:pt x="1181" y="1505"/>
                    <a:pt x="1227" y="1003"/>
                  </a:cubicBezTo>
                  <a:cubicBezTo>
                    <a:pt x="1274" y="479"/>
                    <a:pt x="1048" y="27"/>
                    <a:pt x="727" y="3"/>
                  </a:cubicBezTo>
                  <a:cubicBezTo>
                    <a:pt x="713" y="1"/>
                    <a:pt x="699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"/>
            <p:cNvSpPr/>
            <p:nvPr/>
          </p:nvSpPr>
          <p:spPr>
            <a:xfrm>
              <a:off x="1316825" y="5400150"/>
              <a:ext cx="31875" cy="47150"/>
            </a:xfrm>
            <a:custGeom>
              <a:avLst/>
              <a:gdLst/>
              <a:ahLst/>
              <a:cxnLst/>
              <a:rect l="l" t="t" r="r" b="b"/>
              <a:pathLst>
                <a:path w="1275" h="1886" extrusionOk="0">
                  <a:moveTo>
                    <a:pt x="686" y="0"/>
                  </a:moveTo>
                  <a:cubicBezTo>
                    <a:pt x="368" y="0"/>
                    <a:pt x="82" y="393"/>
                    <a:pt x="48" y="895"/>
                  </a:cubicBezTo>
                  <a:cubicBezTo>
                    <a:pt x="0" y="1407"/>
                    <a:pt x="215" y="1860"/>
                    <a:pt x="548" y="1884"/>
                  </a:cubicBezTo>
                  <a:cubicBezTo>
                    <a:pt x="562" y="1885"/>
                    <a:pt x="575" y="1886"/>
                    <a:pt x="589" y="1886"/>
                  </a:cubicBezTo>
                  <a:cubicBezTo>
                    <a:pt x="906" y="1886"/>
                    <a:pt x="1193" y="1493"/>
                    <a:pt x="1239" y="991"/>
                  </a:cubicBezTo>
                  <a:cubicBezTo>
                    <a:pt x="1274" y="479"/>
                    <a:pt x="1060" y="26"/>
                    <a:pt x="727" y="2"/>
                  </a:cubicBezTo>
                  <a:cubicBezTo>
                    <a:pt x="713" y="1"/>
                    <a:pt x="699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"/>
            <p:cNvSpPr/>
            <p:nvPr/>
          </p:nvSpPr>
          <p:spPr>
            <a:xfrm>
              <a:off x="997150" y="5029400"/>
              <a:ext cx="408600" cy="845075"/>
            </a:xfrm>
            <a:custGeom>
              <a:avLst/>
              <a:gdLst/>
              <a:ahLst/>
              <a:cxnLst/>
              <a:rect l="l" t="t" r="r" b="b"/>
              <a:pathLst>
                <a:path w="16344" h="33803" extrusionOk="0">
                  <a:moveTo>
                    <a:pt x="2564" y="0"/>
                  </a:moveTo>
                  <a:cubicBezTo>
                    <a:pt x="2517" y="0"/>
                    <a:pt x="2471" y="27"/>
                    <a:pt x="2453" y="93"/>
                  </a:cubicBezTo>
                  <a:cubicBezTo>
                    <a:pt x="2048" y="1557"/>
                    <a:pt x="1869" y="3081"/>
                    <a:pt x="1810" y="4593"/>
                  </a:cubicBezTo>
                  <a:cubicBezTo>
                    <a:pt x="1738" y="6105"/>
                    <a:pt x="1845" y="7641"/>
                    <a:pt x="2084" y="9141"/>
                  </a:cubicBezTo>
                  <a:cubicBezTo>
                    <a:pt x="2560" y="12130"/>
                    <a:pt x="3619" y="14987"/>
                    <a:pt x="5120" y="17630"/>
                  </a:cubicBezTo>
                  <a:cubicBezTo>
                    <a:pt x="5536" y="18357"/>
                    <a:pt x="6001" y="19071"/>
                    <a:pt x="6489" y="19750"/>
                  </a:cubicBezTo>
                  <a:cubicBezTo>
                    <a:pt x="6894" y="20309"/>
                    <a:pt x="7322" y="20821"/>
                    <a:pt x="7763" y="21333"/>
                  </a:cubicBezTo>
                  <a:cubicBezTo>
                    <a:pt x="8263" y="22155"/>
                    <a:pt x="8822" y="22905"/>
                    <a:pt x="9465" y="23607"/>
                  </a:cubicBezTo>
                  <a:cubicBezTo>
                    <a:pt x="10120" y="24322"/>
                    <a:pt x="10835" y="24988"/>
                    <a:pt x="11501" y="25691"/>
                  </a:cubicBezTo>
                  <a:cubicBezTo>
                    <a:pt x="12168" y="26393"/>
                    <a:pt x="12787" y="27132"/>
                    <a:pt x="13299" y="27953"/>
                  </a:cubicBezTo>
                  <a:cubicBezTo>
                    <a:pt x="13656" y="28501"/>
                    <a:pt x="13990" y="29084"/>
                    <a:pt x="14287" y="29668"/>
                  </a:cubicBezTo>
                  <a:cubicBezTo>
                    <a:pt x="13121" y="28501"/>
                    <a:pt x="11692" y="27644"/>
                    <a:pt x="10204" y="26917"/>
                  </a:cubicBezTo>
                  <a:cubicBezTo>
                    <a:pt x="9227" y="26417"/>
                    <a:pt x="8215" y="25977"/>
                    <a:pt x="7227" y="25500"/>
                  </a:cubicBezTo>
                  <a:cubicBezTo>
                    <a:pt x="6084" y="24953"/>
                    <a:pt x="4965" y="24334"/>
                    <a:pt x="3869" y="23703"/>
                  </a:cubicBezTo>
                  <a:cubicBezTo>
                    <a:pt x="2631" y="22964"/>
                    <a:pt x="1441" y="22190"/>
                    <a:pt x="286" y="21345"/>
                  </a:cubicBezTo>
                  <a:cubicBezTo>
                    <a:pt x="257" y="21325"/>
                    <a:pt x="229" y="21316"/>
                    <a:pt x="203" y="21316"/>
                  </a:cubicBezTo>
                  <a:cubicBezTo>
                    <a:pt x="78" y="21316"/>
                    <a:pt x="1" y="21520"/>
                    <a:pt x="119" y="21619"/>
                  </a:cubicBezTo>
                  <a:cubicBezTo>
                    <a:pt x="2119" y="23167"/>
                    <a:pt x="4239" y="24536"/>
                    <a:pt x="6501" y="25643"/>
                  </a:cubicBezTo>
                  <a:cubicBezTo>
                    <a:pt x="8453" y="26620"/>
                    <a:pt x="10525" y="27393"/>
                    <a:pt x="12382" y="28548"/>
                  </a:cubicBezTo>
                  <a:cubicBezTo>
                    <a:pt x="13168" y="29060"/>
                    <a:pt x="13942" y="29620"/>
                    <a:pt x="14585" y="30311"/>
                  </a:cubicBezTo>
                  <a:cubicBezTo>
                    <a:pt x="15121" y="31418"/>
                    <a:pt x="15585" y="32573"/>
                    <a:pt x="16050" y="33704"/>
                  </a:cubicBezTo>
                  <a:cubicBezTo>
                    <a:pt x="16059" y="33772"/>
                    <a:pt x="16108" y="33802"/>
                    <a:pt x="16162" y="33802"/>
                  </a:cubicBezTo>
                  <a:cubicBezTo>
                    <a:pt x="16248" y="33802"/>
                    <a:pt x="16344" y="33726"/>
                    <a:pt x="16300" y="33609"/>
                  </a:cubicBezTo>
                  <a:cubicBezTo>
                    <a:pt x="15942" y="32692"/>
                    <a:pt x="15573" y="31751"/>
                    <a:pt x="15169" y="30846"/>
                  </a:cubicBezTo>
                  <a:cubicBezTo>
                    <a:pt x="15180" y="30822"/>
                    <a:pt x="15180" y="30799"/>
                    <a:pt x="15169" y="30787"/>
                  </a:cubicBezTo>
                  <a:cubicBezTo>
                    <a:pt x="15145" y="30751"/>
                    <a:pt x="15121" y="30739"/>
                    <a:pt x="15109" y="30703"/>
                  </a:cubicBezTo>
                  <a:cubicBezTo>
                    <a:pt x="14835" y="30108"/>
                    <a:pt x="14573" y="29537"/>
                    <a:pt x="14264" y="28953"/>
                  </a:cubicBezTo>
                  <a:cubicBezTo>
                    <a:pt x="14323" y="28917"/>
                    <a:pt x="14347" y="28846"/>
                    <a:pt x="14299" y="28775"/>
                  </a:cubicBezTo>
                  <a:cubicBezTo>
                    <a:pt x="13561" y="27691"/>
                    <a:pt x="12906" y="26524"/>
                    <a:pt x="12359" y="25322"/>
                  </a:cubicBezTo>
                  <a:cubicBezTo>
                    <a:pt x="11894" y="23988"/>
                    <a:pt x="11466" y="22607"/>
                    <a:pt x="11740" y="21190"/>
                  </a:cubicBezTo>
                  <a:cubicBezTo>
                    <a:pt x="11990" y="19904"/>
                    <a:pt x="12692" y="18738"/>
                    <a:pt x="13097" y="17488"/>
                  </a:cubicBezTo>
                  <a:cubicBezTo>
                    <a:pt x="13323" y="16809"/>
                    <a:pt x="13430" y="16094"/>
                    <a:pt x="13299" y="15392"/>
                  </a:cubicBezTo>
                  <a:cubicBezTo>
                    <a:pt x="13294" y="15359"/>
                    <a:pt x="13266" y="15344"/>
                    <a:pt x="13238" y="15344"/>
                  </a:cubicBezTo>
                  <a:cubicBezTo>
                    <a:pt x="13206" y="15344"/>
                    <a:pt x="13174" y="15365"/>
                    <a:pt x="13180" y="15404"/>
                  </a:cubicBezTo>
                  <a:cubicBezTo>
                    <a:pt x="13323" y="16714"/>
                    <a:pt x="12704" y="17952"/>
                    <a:pt x="12192" y="19107"/>
                  </a:cubicBezTo>
                  <a:cubicBezTo>
                    <a:pt x="11918" y="19726"/>
                    <a:pt x="11656" y="20333"/>
                    <a:pt x="11501" y="20976"/>
                  </a:cubicBezTo>
                  <a:cubicBezTo>
                    <a:pt x="11359" y="21583"/>
                    <a:pt x="11335" y="22190"/>
                    <a:pt x="11418" y="22822"/>
                  </a:cubicBezTo>
                  <a:cubicBezTo>
                    <a:pt x="11370" y="22655"/>
                    <a:pt x="11311" y="22488"/>
                    <a:pt x="11263" y="22333"/>
                  </a:cubicBezTo>
                  <a:cubicBezTo>
                    <a:pt x="11216" y="21595"/>
                    <a:pt x="11299" y="20869"/>
                    <a:pt x="11394" y="20143"/>
                  </a:cubicBezTo>
                  <a:cubicBezTo>
                    <a:pt x="11573" y="19083"/>
                    <a:pt x="11811" y="18047"/>
                    <a:pt x="11966" y="16976"/>
                  </a:cubicBezTo>
                  <a:cubicBezTo>
                    <a:pt x="12013" y="16690"/>
                    <a:pt x="12037" y="16392"/>
                    <a:pt x="12049" y="16106"/>
                  </a:cubicBezTo>
                  <a:cubicBezTo>
                    <a:pt x="12073" y="15809"/>
                    <a:pt x="12049" y="15511"/>
                    <a:pt x="12049" y="15202"/>
                  </a:cubicBezTo>
                  <a:cubicBezTo>
                    <a:pt x="12049" y="15154"/>
                    <a:pt x="12016" y="15130"/>
                    <a:pt x="11984" y="15130"/>
                  </a:cubicBezTo>
                  <a:cubicBezTo>
                    <a:pt x="11951" y="15130"/>
                    <a:pt x="11918" y="15154"/>
                    <a:pt x="11918" y="15202"/>
                  </a:cubicBezTo>
                  <a:cubicBezTo>
                    <a:pt x="11918" y="15463"/>
                    <a:pt x="11870" y="15737"/>
                    <a:pt x="11847" y="15999"/>
                  </a:cubicBezTo>
                  <a:cubicBezTo>
                    <a:pt x="11811" y="16273"/>
                    <a:pt x="11787" y="16535"/>
                    <a:pt x="11740" y="16809"/>
                  </a:cubicBezTo>
                  <a:cubicBezTo>
                    <a:pt x="11656" y="17345"/>
                    <a:pt x="11549" y="17880"/>
                    <a:pt x="11442" y="18404"/>
                  </a:cubicBezTo>
                  <a:cubicBezTo>
                    <a:pt x="11251" y="19393"/>
                    <a:pt x="11073" y="20393"/>
                    <a:pt x="11025" y="21405"/>
                  </a:cubicBezTo>
                  <a:cubicBezTo>
                    <a:pt x="10787" y="20428"/>
                    <a:pt x="10620" y="19428"/>
                    <a:pt x="10537" y="18428"/>
                  </a:cubicBezTo>
                  <a:cubicBezTo>
                    <a:pt x="10430" y="17404"/>
                    <a:pt x="10406" y="16356"/>
                    <a:pt x="10430" y="15321"/>
                  </a:cubicBezTo>
                  <a:cubicBezTo>
                    <a:pt x="10430" y="15273"/>
                    <a:pt x="10397" y="15249"/>
                    <a:pt x="10363" y="15249"/>
                  </a:cubicBezTo>
                  <a:cubicBezTo>
                    <a:pt x="10329" y="15249"/>
                    <a:pt x="10293" y="15273"/>
                    <a:pt x="10287" y="15321"/>
                  </a:cubicBezTo>
                  <a:cubicBezTo>
                    <a:pt x="10108" y="17178"/>
                    <a:pt x="10239" y="19083"/>
                    <a:pt x="10620" y="20917"/>
                  </a:cubicBezTo>
                  <a:lnTo>
                    <a:pt x="10763" y="21536"/>
                  </a:lnTo>
                  <a:cubicBezTo>
                    <a:pt x="10668" y="21417"/>
                    <a:pt x="10597" y="21298"/>
                    <a:pt x="10489" y="21178"/>
                  </a:cubicBezTo>
                  <a:cubicBezTo>
                    <a:pt x="10406" y="21000"/>
                    <a:pt x="10311" y="20845"/>
                    <a:pt x="10239" y="20666"/>
                  </a:cubicBezTo>
                  <a:cubicBezTo>
                    <a:pt x="10001" y="20166"/>
                    <a:pt x="9775" y="19678"/>
                    <a:pt x="9573" y="19178"/>
                  </a:cubicBezTo>
                  <a:cubicBezTo>
                    <a:pt x="9346" y="18654"/>
                    <a:pt x="9132" y="18130"/>
                    <a:pt x="8977" y="17607"/>
                  </a:cubicBezTo>
                  <a:cubicBezTo>
                    <a:pt x="8775" y="17011"/>
                    <a:pt x="8632" y="16392"/>
                    <a:pt x="8644" y="15749"/>
                  </a:cubicBezTo>
                  <a:cubicBezTo>
                    <a:pt x="8644" y="15715"/>
                    <a:pt x="8619" y="15700"/>
                    <a:pt x="8594" y="15700"/>
                  </a:cubicBezTo>
                  <a:cubicBezTo>
                    <a:pt x="8566" y="15700"/>
                    <a:pt x="8537" y="15718"/>
                    <a:pt x="8537" y="15749"/>
                  </a:cubicBezTo>
                  <a:cubicBezTo>
                    <a:pt x="8453" y="16880"/>
                    <a:pt x="8834" y="17964"/>
                    <a:pt x="9239" y="19023"/>
                  </a:cubicBezTo>
                  <a:cubicBezTo>
                    <a:pt x="9406" y="19476"/>
                    <a:pt x="9596" y="19916"/>
                    <a:pt x="9787" y="20345"/>
                  </a:cubicBezTo>
                  <a:cubicBezTo>
                    <a:pt x="9751" y="20285"/>
                    <a:pt x="9704" y="20250"/>
                    <a:pt x="9656" y="20190"/>
                  </a:cubicBezTo>
                  <a:cubicBezTo>
                    <a:pt x="9084" y="19440"/>
                    <a:pt x="8572" y="18642"/>
                    <a:pt x="8191" y="17773"/>
                  </a:cubicBezTo>
                  <a:cubicBezTo>
                    <a:pt x="7965" y="17285"/>
                    <a:pt x="7787" y="16773"/>
                    <a:pt x="7620" y="16261"/>
                  </a:cubicBezTo>
                  <a:cubicBezTo>
                    <a:pt x="7615" y="16237"/>
                    <a:pt x="7597" y="16227"/>
                    <a:pt x="7578" y="16227"/>
                  </a:cubicBezTo>
                  <a:cubicBezTo>
                    <a:pt x="7551" y="16227"/>
                    <a:pt x="7522" y="16249"/>
                    <a:pt x="7537" y="16285"/>
                  </a:cubicBezTo>
                  <a:cubicBezTo>
                    <a:pt x="7739" y="17214"/>
                    <a:pt x="8084" y="18119"/>
                    <a:pt x="8537" y="18952"/>
                  </a:cubicBezTo>
                  <a:cubicBezTo>
                    <a:pt x="8763" y="19369"/>
                    <a:pt x="9013" y="19774"/>
                    <a:pt x="9299" y="20143"/>
                  </a:cubicBezTo>
                  <a:cubicBezTo>
                    <a:pt x="9584" y="20512"/>
                    <a:pt x="9882" y="20869"/>
                    <a:pt x="10180" y="21226"/>
                  </a:cubicBezTo>
                  <a:cubicBezTo>
                    <a:pt x="10204" y="21274"/>
                    <a:pt x="10251" y="21321"/>
                    <a:pt x="10287" y="21357"/>
                  </a:cubicBezTo>
                  <a:cubicBezTo>
                    <a:pt x="10406" y="21595"/>
                    <a:pt x="10525" y="21857"/>
                    <a:pt x="10656" y="22095"/>
                  </a:cubicBezTo>
                  <a:cubicBezTo>
                    <a:pt x="10823" y="22417"/>
                    <a:pt x="11001" y="22726"/>
                    <a:pt x="11180" y="23048"/>
                  </a:cubicBezTo>
                  <a:cubicBezTo>
                    <a:pt x="11192" y="23131"/>
                    <a:pt x="11204" y="23226"/>
                    <a:pt x="11239" y="23310"/>
                  </a:cubicBezTo>
                  <a:cubicBezTo>
                    <a:pt x="11251" y="23357"/>
                    <a:pt x="11275" y="23381"/>
                    <a:pt x="11323" y="23381"/>
                  </a:cubicBezTo>
                  <a:cubicBezTo>
                    <a:pt x="11644" y="24334"/>
                    <a:pt x="12025" y="25262"/>
                    <a:pt x="12466" y="26155"/>
                  </a:cubicBezTo>
                  <a:cubicBezTo>
                    <a:pt x="11859" y="25429"/>
                    <a:pt x="11180" y="24774"/>
                    <a:pt x="10489" y="24095"/>
                  </a:cubicBezTo>
                  <a:cubicBezTo>
                    <a:pt x="9835" y="23464"/>
                    <a:pt x="9192" y="22810"/>
                    <a:pt x="8644" y="22071"/>
                  </a:cubicBezTo>
                  <a:cubicBezTo>
                    <a:pt x="8156" y="21417"/>
                    <a:pt x="7703" y="20702"/>
                    <a:pt x="7346" y="19964"/>
                  </a:cubicBezTo>
                  <a:cubicBezTo>
                    <a:pt x="6596" y="18440"/>
                    <a:pt x="6120" y="16797"/>
                    <a:pt x="5953" y="15106"/>
                  </a:cubicBezTo>
                  <a:cubicBezTo>
                    <a:pt x="5763" y="13237"/>
                    <a:pt x="5941" y="11344"/>
                    <a:pt x="6501" y="9546"/>
                  </a:cubicBezTo>
                  <a:cubicBezTo>
                    <a:pt x="6529" y="9467"/>
                    <a:pt x="6463" y="9418"/>
                    <a:pt x="6398" y="9418"/>
                  </a:cubicBezTo>
                  <a:cubicBezTo>
                    <a:pt x="6355" y="9418"/>
                    <a:pt x="6313" y="9439"/>
                    <a:pt x="6298" y="9487"/>
                  </a:cubicBezTo>
                  <a:cubicBezTo>
                    <a:pt x="5298" y="12689"/>
                    <a:pt x="5501" y="16225"/>
                    <a:pt x="6775" y="19321"/>
                  </a:cubicBezTo>
                  <a:cubicBezTo>
                    <a:pt x="6906" y="19631"/>
                    <a:pt x="7037" y="19952"/>
                    <a:pt x="7191" y="20262"/>
                  </a:cubicBezTo>
                  <a:cubicBezTo>
                    <a:pt x="6632" y="19500"/>
                    <a:pt x="6120" y="18714"/>
                    <a:pt x="5655" y="17904"/>
                  </a:cubicBezTo>
                  <a:cubicBezTo>
                    <a:pt x="4905" y="16630"/>
                    <a:pt x="4286" y="15273"/>
                    <a:pt x="3798" y="13880"/>
                  </a:cubicBezTo>
                  <a:cubicBezTo>
                    <a:pt x="2810" y="11058"/>
                    <a:pt x="2286" y="8129"/>
                    <a:pt x="2262" y="5141"/>
                  </a:cubicBezTo>
                  <a:cubicBezTo>
                    <a:pt x="2250" y="3462"/>
                    <a:pt x="2405" y="1807"/>
                    <a:pt x="2691" y="152"/>
                  </a:cubicBezTo>
                  <a:cubicBezTo>
                    <a:pt x="2712" y="65"/>
                    <a:pt x="2637" y="0"/>
                    <a:pt x="2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7" name="Google Shape;967;p1"/>
          <p:cNvSpPr/>
          <p:nvPr/>
        </p:nvSpPr>
        <p:spPr>
          <a:xfrm>
            <a:off x="2941525" y="2868385"/>
            <a:ext cx="253824" cy="789841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"/>
          <p:cNvSpPr/>
          <p:nvPr/>
        </p:nvSpPr>
        <p:spPr>
          <a:xfrm>
            <a:off x="3439375" y="2686438"/>
            <a:ext cx="370623" cy="115372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"/>
          <p:cNvSpPr/>
          <p:nvPr/>
        </p:nvSpPr>
        <p:spPr>
          <a:xfrm>
            <a:off x="1118925" y="2720673"/>
            <a:ext cx="253824" cy="789841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"/>
          <p:cNvSpPr/>
          <p:nvPr/>
        </p:nvSpPr>
        <p:spPr>
          <a:xfrm>
            <a:off x="2581700" y="3050308"/>
            <a:ext cx="172671" cy="537311"/>
          </a:xfrm>
          <a:custGeom>
            <a:avLst/>
            <a:gdLst/>
            <a:ahLst/>
            <a:cxnLst/>
            <a:rect l="l" t="t" r="r" b="b"/>
            <a:pathLst>
              <a:path w="6478" h="20158" extrusionOk="0">
                <a:moveTo>
                  <a:pt x="3180" y="0"/>
                </a:moveTo>
                <a:lnTo>
                  <a:pt x="1013" y="6584"/>
                </a:lnTo>
                <a:lnTo>
                  <a:pt x="1013" y="6584"/>
                </a:lnTo>
                <a:lnTo>
                  <a:pt x="2441" y="5251"/>
                </a:lnTo>
                <a:lnTo>
                  <a:pt x="703" y="13228"/>
                </a:lnTo>
                <a:lnTo>
                  <a:pt x="1941" y="12299"/>
                </a:lnTo>
                <a:lnTo>
                  <a:pt x="1941" y="12299"/>
                </a:lnTo>
                <a:lnTo>
                  <a:pt x="1" y="18490"/>
                </a:lnTo>
                <a:lnTo>
                  <a:pt x="1548" y="18026"/>
                </a:lnTo>
                <a:lnTo>
                  <a:pt x="536" y="20157"/>
                </a:lnTo>
                <a:lnTo>
                  <a:pt x="5942" y="20157"/>
                </a:lnTo>
                <a:lnTo>
                  <a:pt x="4930" y="18026"/>
                </a:lnTo>
                <a:lnTo>
                  <a:pt x="6478" y="18490"/>
                </a:lnTo>
                <a:lnTo>
                  <a:pt x="4549" y="12299"/>
                </a:lnTo>
                <a:lnTo>
                  <a:pt x="5775" y="13228"/>
                </a:lnTo>
                <a:lnTo>
                  <a:pt x="5775" y="13228"/>
                </a:lnTo>
                <a:lnTo>
                  <a:pt x="4037" y="5251"/>
                </a:lnTo>
                <a:lnTo>
                  <a:pt x="5466" y="6584"/>
                </a:lnTo>
                <a:lnTo>
                  <a:pt x="33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"/>
          <p:cNvSpPr/>
          <p:nvPr/>
        </p:nvSpPr>
        <p:spPr>
          <a:xfrm>
            <a:off x="422850" y="2504488"/>
            <a:ext cx="370623" cy="1153727"/>
          </a:xfrm>
          <a:custGeom>
            <a:avLst/>
            <a:gdLst/>
            <a:ahLst/>
            <a:cxnLst/>
            <a:rect l="l" t="t" r="r" b="b"/>
            <a:pathLst>
              <a:path w="5596" h="17420" extrusionOk="0">
                <a:moveTo>
                  <a:pt x="2762" y="1"/>
                </a:moveTo>
                <a:lnTo>
                  <a:pt x="881" y="5692"/>
                </a:lnTo>
                <a:lnTo>
                  <a:pt x="2119" y="4537"/>
                </a:lnTo>
                <a:lnTo>
                  <a:pt x="2119" y="4537"/>
                </a:lnTo>
                <a:lnTo>
                  <a:pt x="619" y="11419"/>
                </a:lnTo>
                <a:lnTo>
                  <a:pt x="1691" y="10621"/>
                </a:lnTo>
                <a:lnTo>
                  <a:pt x="0" y="15979"/>
                </a:lnTo>
                <a:lnTo>
                  <a:pt x="1345" y="15574"/>
                </a:lnTo>
                <a:lnTo>
                  <a:pt x="1345" y="15574"/>
                </a:lnTo>
                <a:lnTo>
                  <a:pt x="476" y="17419"/>
                </a:lnTo>
                <a:lnTo>
                  <a:pt x="5144" y="17419"/>
                </a:lnTo>
                <a:lnTo>
                  <a:pt x="4274" y="15574"/>
                </a:lnTo>
                <a:lnTo>
                  <a:pt x="5596" y="15979"/>
                </a:lnTo>
                <a:lnTo>
                  <a:pt x="3929" y="10621"/>
                </a:lnTo>
                <a:lnTo>
                  <a:pt x="5001" y="11419"/>
                </a:lnTo>
                <a:lnTo>
                  <a:pt x="3501" y="4537"/>
                </a:lnTo>
                <a:lnTo>
                  <a:pt x="3501" y="4537"/>
                </a:lnTo>
                <a:lnTo>
                  <a:pt x="4739" y="5692"/>
                </a:lnTo>
                <a:lnTo>
                  <a:pt x="285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"/>
          <p:cNvSpPr/>
          <p:nvPr/>
        </p:nvSpPr>
        <p:spPr>
          <a:xfrm>
            <a:off x="337650" y="3175152"/>
            <a:ext cx="3727150" cy="922975"/>
          </a:xfrm>
          <a:custGeom>
            <a:avLst/>
            <a:gdLst/>
            <a:ahLst/>
            <a:cxnLst/>
            <a:rect l="l" t="t" r="r" b="b"/>
            <a:pathLst>
              <a:path w="149086" h="36919" extrusionOk="0">
                <a:moveTo>
                  <a:pt x="0" y="19343"/>
                </a:moveTo>
                <a:cubicBezTo>
                  <a:pt x="2905" y="19325"/>
                  <a:pt x="13365" y="19645"/>
                  <a:pt x="17429" y="19232"/>
                </a:cubicBezTo>
                <a:cubicBezTo>
                  <a:pt x="21493" y="18819"/>
                  <a:pt x="22092" y="17801"/>
                  <a:pt x="24386" y="16864"/>
                </a:cubicBezTo>
                <a:cubicBezTo>
                  <a:pt x="26680" y="15927"/>
                  <a:pt x="27728" y="14268"/>
                  <a:pt x="31194" y="13608"/>
                </a:cubicBezTo>
                <a:cubicBezTo>
                  <a:pt x="34660" y="12948"/>
                  <a:pt x="41186" y="14114"/>
                  <a:pt x="45182" y="12905"/>
                </a:cubicBezTo>
                <a:cubicBezTo>
                  <a:pt x="49179" y="11696"/>
                  <a:pt x="51732" y="8458"/>
                  <a:pt x="55173" y="6355"/>
                </a:cubicBezTo>
                <a:cubicBezTo>
                  <a:pt x="58614" y="4252"/>
                  <a:pt x="61168" y="-1317"/>
                  <a:pt x="65830" y="286"/>
                </a:cubicBezTo>
                <a:cubicBezTo>
                  <a:pt x="70492" y="1890"/>
                  <a:pt x="78929" y="13262"/>
                  <a:pt x="83147" y="15976"/>
                </a:cubicBezTo>
                <a:cubicBezTo>
                  <a:pt x="87365" y="18690"/>
                  <a:pt x="88525" y="16469"/>
                  <a:pt x="91140" y="16568"/>
                </a:cubicBezTo>
                <a:cubicBezTo>
                  <a:pt x="93755" y="16667"/>
                  <a:pt x="97110" y="16124"/>
                  <a:pt x="98837" y="16568"/>
                </a:cubicBezTo>
                <a:cubicBezTo>
                  <a:pt x="100564" y="17012"/>
                  <a:pt x="98750" y="18749"/>
                  <a:pt x="101501" y="19232"/>
                </a:cubicBezTo>
                <a:cubicBezTo>
                  <a:pt x="104252" y="19715"/>
                  <a:pt x="112198" y="19218"/>
                  <a:pt x="115343" y="19465"/>
                </a:cubicBezTo>
                <a:cubicBezTo>
                  <a:pt x="118488" y="19712"/>
                  <a:pt x="118869" y="19554"/>
                  <a:pt x="120373" y="20712"/>
                </a:cubicBezTo>
                <a:cubicBezTo>
                  <a:pt x="121877" y="21870"/>
                  <a:pt x="121131" y="25313"/>
                  <a:pt x="124369" y="26411"/>
                </a:cubicBezTo>
                <a:cubicBezTo>
                  <a:pt x="127607" y="27509"/>
                  <a:pt x="135681" y="25548"/>
                  <a:pt x="139800" y="27299"/>
                </a:cubicBezTo>
                <a:cubicBezTo>
                  <a:pt x="143920" y="29050"/>
                  <a:pt x="147538" y="35316"/>
                  <a:pt x="149086" y="36919"/>
                </a:cubicBezTo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1"/>
          <p:cNvGrpSpPr/>
          <p:nvPr/>
        </p:nvGrpSpPr>
        <p:grpSpPr>
          <a:xfrm>
            <a:off x="-378076" y="3358449"/>
            <a:ext cx="1814835" cy="1963675"/>
            <a:chOff x="1775500" y="5189150"/>
            <a:chExt cx="697450" cy="754650"/>
          </a:xfrm>
        </p:grpSpPr>
        <p:sp>
          <p:nvSpPr>
            <p:cNvPr id="974" name="Google Shape;974;p1"/>
            <p:cNvSpPr/>
            <p:nvPr/>
          </p:nvSpPr>
          <p:spPr>
            <a:xfrm>
              <a:off x="2391350" y="5556475"/>
              <a:ext cx="56575" cy="160150"/>
            </a:xfrm>
            <a:custGeom>
              <a:avLst/>
              <a:gdLst/>
              <a:ahLst/>
              <a:cxnLst/>
              <a:rect l="l" t="t" r="r" b="b"/>
              <a:pathLst>
                <a:path w="2263" h="6406" extrusionOk="0">
                  <a:moveTo>
                    <a:pt x="1834" y="0"/>
                  </a:moveTo>
                  <a:cubicBezTo>
                    <a:pt x="1180" y="929"/>
                    <a:pt x="501" y="1917"/>
                    <a:pt x="251" y="3036"/>
                  </a:cubicBezTo>
                  <a:cubicBezTo>
                    <a:pt x="1" y="4144"/>
                    <a:pt x="72" y="5275"/>
                    <a:pt x="84" y="6406"/>
                  </a:cubicBezTo>
                  <a:cubicBezTo>
                    <a:pt x="1489" y="6001"/>
                    <a:pt x="1930" y="4691"/>
                    <a:pt x="2108" y="3382"/>
                  </a:cubicBezTo>
                  <a:cubicBezTo>
                    <a:pt x="2263" y="2262"/>
                    <a:pt x="2096" y="1107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"/>
            <p:cNvSpPr/>
            <p:nvPr/>
          </p:nvSpPr>
          <p:spPr>
            <a:xfrm>
              <a:off x="1901725" y="5218925"/>
              <a:ext cx="85450" cy="223950"/>
            </a:xfrm>
            <a:custGeom>
              <a:avLst/>
              <a:gdLst/>
              <a:ahLst/>
              <a:cxnLst/>
              <a:rect l="l" t="t" r="r" b="b"/>
              <a:pathLst>
                <a:path w="3418" h="8958" extrusionOk="0">
                  <a:moveTo>
                    <a:pt x="0" y="1"/>
                  </a:moveTo>
                  <a:cubicBezTo>
                    <a:pt x="0" y="2"/>
                    <a:pt x="0" y="4"/>
                    <a:pt x="1" y="6"/>
                  </a:cubicBezTo>
                  <a:lnTo>
                    <a:pt x="1" y="6"/>
                  </a:lnTo>
                  <a:cubicBezTo>
                    <a:pt x="0" y="4"/>
                    <a:pt x="0" y="2"/>
                    <a:pt x="0" y="1"/>
                  </a:cubicBezTo>
                  <a:close/>
                  <a:moveTo>
                    <a:pt x="1" y="6"/>
                  </a:moveTo>
                  <a:cubicBezTo>
                    <a:pt x="190" y="1707"/>
                    <a:pt x="108" y="3455"/>
                    <a:pt x="429" y="5132"/>
                  </a:cubicBezTo>
                  <a:cubicBezTo>
                    <a:pt x="655" y="6275"/>
                    <a:pt x="1084" y="7442"/>
                    <a:pt x="1869" y="8335"/>
                  </a:cubicBezTo>
                  <a:cubicBezTo>
                    <a:pt x="2228" y="8761"/>
                    <a:pt x="2523" y="8958"/>
                    <a:pt x="2754" y="8958"/>
                  </a:cubicBezTo>
                  <a:cubicBezTo>
                    <a:pt x="3097" y="8958"/>
                    <a:pt x="3296" y="8521"/>
                    <a:pt x="3346" y="7751"/>
                  </a:cubicBezTo>
                  <a:cubicBezTo>
                    <a:pt x="3417" y="6763"/>
                    <a:pt x="3334" y="5775"/>
                    <a:pt x="3084" y="4823"/>
                  </a:cubicBezTo>
                  <a:cubicBezTo>
                    <a:pt x="2846" y="3870"/>
                    <a:pt x="2441" y="2941"/>
                    <a:pt x="1905" y="2108"/>
                  </a:cubicBezTo>
                  <a:cubicBezTo>
                    <a:pt x="1619" y="1691"/>
                    <a:pt x="1322" y="1298"/>
                    <a:pt x="976" y="917"/>
                  </a:cubicBezTo>
                  <a:cubicBezTo>
                    <a:pt x="823" y="741"/>
                    <a:pt x="29" y="191"/>
                    <a:pt x="1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"/>
            <p:cNvSpPr/>
            <p:nvPr/>
          </p:nvSpPr>
          <p:spPr>
            <a:xfrm>
              <a:off x="2043100" y="5299900"/>
              <a:ext cx="154200" cy="321175"/>
            </a:xfrm>
            <a:custGeom>
              <a:avLst/>
              <a:gdLst/>
              <a:ahLst/>
              <a:cxnLst/>
              <a:rect l="l" t="t" r="r" b="b"/>
              <a:pathLst>
                <a:path w="6168" h="1284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84" y="2203"/>
                    <a:pt x="1" y="4465"/>
                    <a:pt x="727" y="6548"/>
                  </a:cubicBezTo>
                  <a:cubicBezTo>
                    <a:pt x="1679" y="9311"/>
                    <a:pt x="3894" y="11156"/>
                    <a:pt x="6168" y="12847"/>
                  </a:cubicBezTo>
                  <a:cubicBezTo>
                    <a:pt x="6144" y="10227"/>
                    <a:pt x="5835" y="7072"/>
                    <a:pt x="4584" y="4703"/>
                  </a:cubicBezTo>
                  <a:cubicBezTo>
                    <a:pt x="3572" y="2798"/>
                    <a:pt x="1858" y="136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"/>
            <p:cNvSpPr/>
            <p:nvPr/>
          </p:nvSpPr>
          <p:spPr>
            <a:xfrm>
              <a:off x="2275575" y="5447525"/>
              <a:ext cx="91100" cy="283400"/>
            </a:xfrm>
            <a:custGeom>
              <a:avLst/>
              <a:gdLst/>
              <a:ahLst/>
              <a:cxnLst/>
              <a:rect l="l" t="t" r="r" b="b"/>
              <a:pathLst>
                <a:path w="3644" h="11336" extrusionOk="0">
                  <a:moveTo>
                    <a:pt x="845" y="0"/>
                  </a:moveTo>
                  <a:cubicBezTo>
                    <a:pt x="806" y="0"/>
                    <a:pt x="179" y="3919"/>
                    <a:pt x="155" y="4311"/>
                  </a:cubicBezTo>
                  <a:cubicBezTo>
                    <a:pt x="0" y="6787"/>
                    <a:pt x="1179" y="9430"/>
                    <a:pt x="2727" y="11335"/>
                  </a:cubicBezTo>
                  <a:cubicBezTo>
                    <a:pt x="3215" y="10264"/>
                    <a:pt x="3644" y="9216"/>
                    <a:pt x="3644" y="8025"/>
                  </a:cubicBezTo>
                  <a:cubicBezTo>
                    <a:pt x="3644" y="6013"/>
                    <a:pt x="3096" y="4061"/>
                    <a:pt x="2370" y="2203"/>
                  </a:cubicBezTo>
                  <a:cubicBezTo>
                    <a:pt x="2036" y="1358"/>
                    <a:pt x="1620" y="489"/>
                    <a:pt x="846" y="1"/>
                  </a:cubicBezTo>
                  <a:cubicBezTo>
                    <a:pt x="846" y="0"/>
                    <a:pt x="845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"/>
            <p:cNvSpPr/>
            <p:nvPr/>
          </p:nvSpPr>
          <p:spPr>
            <a:xfrm>
              <a:off x="1931475" y="5612425"/>
              <a:ext cx="220900" cy="139650"/>
            </a:xfrm>
            <a:custGeom>
              <a:avLst/>
              <a:gdLst/>
              <a:ahLst/>
              <a:cxnLst/>
              <a:rect l="l" t="t" r="r" b="b"/>
              <a:pathLst>
                <a:path w="8836" h="5586" extrusionOk="0">
                  <a:moveTo>
                    <a:pt x="1" y="1"/>
                  </a:moveTo>
                  <a:cubicBezTo>
                    <a:pt x="84" y="36"/>
                    <a:pt x="846" y="2096"/>
                    <a:pt x="1013" y="2358"/>
                  </a:cubicBezTo>
                  <a:cubicBezTo>
                    <a:pt x="1548" y="3156"/>
                    <a:pt x="2251" y="3858"/>
                    <a:pt x="3037" y="4406"/>
                  </a:cubicBezTo>
                  <a:cubicBezTo>
                    <a:pt x="4357" y="5323"/>
                    <a:pt x="5624" y="5586"/>
                    <a:pt x="7018" y="5586"/>
                  </a:cubicBezTo>
                  <a:cubicBezTo>
                    <a:pt x="7598" y="5586"/>
                    <a:pt x="8199" y="5540"/>
                    <a:pt x="8835" y="5477"/>
                  </a:cubicBezTo>
                  <a:cubicBezTo>
                    <a:pt x="7692" y="3894"/>
                    <a:pt x="6573" y="2834"/>
                    <a:pt x="4835" y="1846"/>
                  </a:cubicBezTo>
                  <a:cubicBezTo>
                    <a:pt x="3334" y="1001"/>
                    <a:pt x="1668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"/>
            <p:cNvSpPr/>
            <p:nvPr/>
          </p:nvSpPr>
          <p:spPr>
            <a:xfrm>
              <a:off x="1922200" y="5295525"/>
              <a:ext cx="500800" cy="648275"/>
            </a:xfrm>
            <a:custGeom>
              <a:avLst/>
              <a:gdLst/>
              <a:ahLst/>
              <a:cxnLst/>
              <a:rect l="l" t="t" r="r" b="b"/>
              <a:pathLst>
                <a:path w="20032" h="25931" extrusionOk="0">
                  <a:moveTo>
                    <a:pt x="98" y="1"/>
                  </a:moveTo>
                  <a:cubicBezTo>
                    <a:pt x="50" y="1"/>
                    <a:pt x="0" y="39"/>
                    <a:pt x="14" y="104"/>
                  </a:cubicBezTo>
                  <a:cubicBezTo>
                    <a:pt x="288" y="1878"/>
                    <a:pt x="872" y="3592"/>
                    <a:pt x="1598" y="5223"/>
                  </a:cubicBezTo>
                  <a:cubicBezTo>
                    <a:pt x="2336" y="6866"/>
                    <a:pt x="3205" y="8426"/>
                    <a:pt x="4217" y="9902"/>
                  </a:cubicBezTo>
                  <a:cubicBezTo>
                    <a:pt x="5134" y="11236"/>
                    <a:pt x="6146" y="12522"/>
                    <a:pt x="7218" y="13736"/>
                  </a:cubicBezTo>
                  <a:cubicBezTo>
                    <a:pt x="6718" y="13439"/>
                    <a:pt x="6241" y="13129"/>
                    <a:pt x="5765" y="12796"/>
                  </a:cubicBezTo>
                  <a:cubicBezTo>
                    <a:pt x="4956" y="12236"/>
                    <a:pt x="4182" y="11605"/>
                    <a:pt x="3432" y="10938"/>
                  </a:cubicBezTo>
                  <a:cubicBezTo>
                    <a:pt x="3015" y="10569"/>
                    <a:pt x="2610" y="10176"/>
                    <a:pt x="2217" y="9783"/>
                  </a:cubicBezTo>
                  <a:cubicBezTo>
                    <a:pt x="2205" y="9771"/>
                    <a:pt x="2192" y="9766"/>
                    <a:pt x="2180" y="9766"/>
                  </a:cubicBezTo>
                  <a:cubicBezTo>
                    <a:pt x="2146" y="9766"/>
                    <a:pt x="2122" y="9808"/>
                    <a:pt x="2158" y="9843"/>
                  </a:cubicBezTo>
                  <a:cubicBezTo>
                    <a:pt x="3515" y="11307"/>
                    <a:pt x="5039" y="12617"/>
                    <a:pt x="6718" y="13724"/>
                  </a:cubicBezTo>
                  <a:cubicBezTo>
                    <a:pt x="7075" y="13951"/>
                    <a:pt x="7444" y="14165"/>
                    <a:pt x="7789" y="14379"/>
                  </a:cubicBezTo>
                  <a:cubicBezTo>
                    <a:pt x="9063" y="15760"/>
                    <a:pt x="10385" y="17070"/>
                    <a:pt x="11766" y="18332"/>
                  </a:cubicBezTo>
                  <a:cubicBezTo>
                    <a:pt x="12433" y="18951"/>
                    <a:pt x="13111" y="19558"/>
                    <a:pt x="13790" y="20154"/>
                  </a:cubicBezTo>
                  <a:cubicBezTo>
                    <a:pt x="12873" y="19666"/>
                    <a:pt x="11885" y="19249"/>
                    <a:pt x="10933" y="18844"/>
                  </a:cubicBezTo>
                  <a:cubicBezTo>
                    <a:pt x="9135" y="18094"/>
                    <a:pt x="7289" y="17427"/>
                    <a:pt x="5515" y="16582"/>
                  </a:cubicBezTo>
                  <a:cubicBezTo>
                    <a:pt x="4551" y="16117"/>
                    <a:pt x="3646" y="15594"/>
                    <a:pt x="2729" y="15034"/>
                  </a:cubicBezTo>
                  <a:cubicBezTo>
                    <a:pt x="2714" y="15023"/>
                    <a:pt x="2699" y="15019"/>
                    <a:pt x="2684" y="15019"/>
                  </a:cubicBezTo>
                  <a:cubicBezTo>
                    <a:pt x="2614" y="15019"/>
                    <a:pt x="2555" y="15118"/>
                    <a:pt x="2634" y="15177"/>
                  </a:cubicBezTo>
                  <a:cubicBezTo>
                    <a:pt x="3372" y="15760"/>
                    <a:pt x="4205" y="16225"/>
                    <a:pt x="5039" y="16653"/>
                  </a:cubicBezTo>
                  <a:cubicBezTo>
                    <a:pt x="5920" y="17106"/>
                    <a:pt x="6813" y="17487"/>
                    <a:pt x="7718" y="17856"/>
                  </a:cubicBezTo>
                  <a:cubicBezTo>
                    <a:pt x="9539" y="18606"/>
                    <a:pt x="11385" y="19285"/>
                    <a:pt x="13159" y="20166"/>
                  </a:cubicBezTo>
                  <a:cubicBezTo>
                    <a:pt x="13790" y="20475"/>
                    <a:pt x="14421" y="20832"/>
                    <a:pt x="15016" y="21225"/>
                  </a:cubicBezTo>
                  <a:cubicBezTo>
                    <a:pt x="15385" y="21547"/>
                    <a:pt x="15778" y="21868"/>
                    <a:pt x="16147" y="22190"/>
                  </a:cubicBezTo>
                  <a:cubicBezTo>
                    <a:pt x="16326" y="22344"/>
                    <a:pt x="16517" y="22499"/>
                    <a:pt x="16707" y="22654"/>
                  </a:cubicBezTo>
                  <a:cubicBezTo>
                    <a:pt x="16731" y="22673"/>
                    <a:pt x="16757" y="22681"/>
                    <a:pt x="16782" y="22681"/>
                  </a:cubicBezTo>
                  <a:cubicBezTo>
                    <a:pt x="16820" y="22681"/>
                    <a:pt x="16857" y="22664"/>
                    <a:pt x="16886" y="22642"/>
                  </a:cubicBezTo>
                  <a:cubicBezTo>
                    <a:pt x="17219" y="22916"/>
                    <a:pt x="17564" y="23190"/>
                    <a:pt x="17898" y="23452"/>
                  </a:cubicBezTo>
                  <a:cubicBezTo>
                    <a:pt x="18231" y="24309"/>
                    <a:pt x="18612" y="25119"/>
                    <a:pt x="19124" y="25869"/>
                  </a:cubicBezTo>
                  <a:cubicBezTo>
                    <a:pt x="19149" y="25912"/>
                    <a:pt x="19189" y="25930"/>
                    <a:pt x="19230" y="25930"/>
                  </a:cubicBezTo>
                  <a:cubicBezTo>
                    <a:pt x="19323" y="25930"/>
                    <a:pt x="19420" y="25837"/>
                    <a:pt x="19362" y="25738"/>
                  </a:cubicBezTo>
                  <a:cubicBezTo>
                    <a:pt x="18945" y="25059"/>
                    <a:pt x="18588" y="24368"/>
                    <a:pt x="18291" y="23654"/>
                  </a:cubicBezTo>
                  <a:cubicBezTo>
                    <a:pt x="18350" y="23618"/>
                    <a:pt x="18374" y="23559"/>
                    <a:pt x="18350" y="23499"/>
                  </a:cubicBezTo>
                  <a:cubicBezTo>
                    <a:pt x="17862" y="22344"/>
                    <a:pt x="17898" y="21011"/>
                    <a:pt x="18160" y="19808"/>
                  </a:cubicBezTo>
                  <a:cubicBezTo>
                    <a:pt x="18422" y="18511"/>
                    <a:pt x="18945" y="17308"/>
                    <a:pt x="19386" y="16070"/>
                  </a:cubicBezTo>
                  <a:cubicBezTo>
                    <a:pt x="19648" y="15379"/>
                    <a:pt x="19862" y="14665"/>
                    <a:pt x="20017" y="13927"/>
                  </a:cubicBezTo>
                  <a:cubicBezTo>
                    <a:pt x="20032" y="13852"/>
                    <a:pt x="19991" y="13815"/>
                    <a:pt x="19952" y="13815"/>
                  </a:cubicBezTo>
                  <a:cubicBezTo>
                    <a:pt x="19929" y="13815"/>
                    <a:pt x="19907" y="13828"/>
                    <a:pt x="19898" y="13855"/>
                  </a:cubicBezTo>
                  <a:cubicBezTo>
                    <a:pt x="19565" y="15165"/>
                    <a:pt x="19005" y="16403"/>
                    <a:pt x="18529" y="17653"/>
                  </a:cubicBezTo>
                  <a:cubicBezTo>
                    <a:pt x="18064" y="18868"/>
                    <a:pt x="17671" y="20142"/>
                    <a:pt x="17671" y="21451"/>
                  </a:cubicBezTo>
                  <a:cubicBezTo>
                    <a:pt x="17671" y="21630"/>
                    <a:pt x="17695" y="21821"/>
                    <a:pt x="17707" y="21999"/>
                  </a:cubicBezTo>
                  <a:cubicBezTo>
                    <a:pt x="17517" y="21368"/>
                    <a:pt x="17350" y="20737"/>
                    <a:pt x="17219" y="20082"/>
                  </a:cubicBezTo>
                  <a:cubicBezTo>
                    <a:pt x="16767" y="17963"/>
                    <a:pt x="16576" y="15808"/>
                    <a:pt x="16278" y="13677"/>
                  </a:cubicBezTo>
                  <a:cubicBezTo>
                    <a:pt x="16100" y="12438"/>
                    <a:pt x="15897" y="11224"/>
                    <a:pt x="15600" y="10021"/>
                  </a:cubicBezTo>
                  <a:cubicBezTo>
                    <a:pt x="15590" y="9983"/>
                    <a:pt x="15564" y="9968"/>
                    <a:pt x="15536" y="9968"/>
                  </a:cubicBezTo>
                  <a:cubicBezTo>
                    <a:pt x="15494" y="9968"/>
                    <a:pt x="15450" y="10002"/>
                    <a:pt x="15457" y="10045"/>
                  </a:cubicBezTo>
                  <a:cubicBezTo>
                    <a:pt x="15981" y="12236"/>
                    <a:pt x="16171" y="14463"/>
                    <a:pt x="16433" y="16701"/>
                  </a:cubicBezTo>
                  <a:cubicBezTo>
                    <a:pt x="16683" y="18749"/>
                    <a:pt x="16981" y="20809"/>
                    <a:pt x="17648" y="22773"/>
                  </a:cubicBezTo>
                  <a:lnTo>
                    <a:pt x="17648" y="22785"/>
                  </a:lnTo>
                  <a:cubicBezTo>
                    <a:pt x="17362" y="22606"/>
                    <a:pt x="17100" y="22416"/>
                    <a:pt x="16826" y="22225"/>
                  </a:cubicBezTo>
                  <a:cubicBezTo>
                    <a:pt x="16386" y="21832"/>
                    <a:pt x="15957" y="21416"/>
                    <a:pt x="15540" y="20987"/>
                  </a:cubicBezTo>
                  <a:cubicBezTo>
                    <a:pt x="15516" y="20955"/>
                    <a:pt x="15487" y="20945"/>
                    <a:pt x="15460" y="20945"/>
                  </a:cubicBezTo>
                  <a:cubicBezTo>
                    <a:pt x="15446" y="20945"/>
                    <a:pt x="15433" y="20947"/>
                    <a:pt x="15421" y="20951"/>
                  </a:cubicBezTo>
                  <a:cubicBezTo>
                    <a:pt x="15362" y="20892"/>
                    <a:pt x="15314" y="20832"/>
                    <a:pt x="15254" y="20773"/>
                  </a:cubicBezTo>
                  <a:cubicBezTo>
                    <a:pt x="15040" y="20344"/>
                    <a:pt x="14850" y="19916"/>
                    <a:pt x="14671" y="19463"/>
                  </a:cubicBezTo>
                  <a:cubicBezTo>
                    <a:pt x="14445" y="18915"/>
                    <a:pt x="14231" y="18356"/>
                    <a:pt x="14028" y="17784"/>
                  </a:cubicBezTo>
                  <a:cubicBezTo>
                    <a:pt x="13647" y="16653"/>
                    <a:pt x="13349" y="15498"/>
                    <a:pt x="13135" y="14320"/>
                  </a:cubicBezTo>
                  <a:cubicBezTo>
                    <a:pt x="13016" y="13653"/>
                    <a:pt x="12933" y="12998"/>
                    <a:pt x="12838" y="12319"/>
                  </a:cubicBezTo>
                  <a:cubicBezTo>
                    <a:pt x="12833" y="12294"/>
                    <a:pt x="12815" y="12284"/>
                    <a:pt x="12796" y="12284"/>
                  </a:cubicBezTo>
                  <a:cubicBezTo>
                    <a:pt x="12770" y="12284"/>
                    <a:pt x="12742" y="12304"/>
                    <a:pt x="12742" y="12331"/>
                  </a:cubicBezTo>
                  <a:cubicBezTo>
                    <a:pt x="12766" y="13546"/>
                    <a:pt x="12957" y="14748"/>
                    <a:pt x="13230" y="15903"/>
                  </a:cubicBezTo>
                  <a:cubicBezTo>
                    <a:pt x="13492" y="17082"/>
                    <a:pt x="13861" y="18261"/>
                    <a:pt x="14350" y="19380"/>
                  </a:cubicBezTo>
                  <a:cubicBezTo>
                    <a:pt x="14433" y="19582"/>
                    <a:pt x="14528" y="19796"/>
                    <a:pt x="14623" y="19999"/>
                  </a:cubicBezTo>
                  <a:cubicBezTo>
                    <a:pt x="14004" y="19213"/>
                    <a:pt x="13469" y="18356"/>
                    <a:pt x="12992" y="17463"/>
                  </a:cubicBezTo>
                  <a:cubicBezTo>
                    <a:pt x="12373" y="16344"/>
                    <a:pt x="11873" y="15165"/>
                    <a:pt x="11397" y="13986"/>
                  </a:cubicBezTo>
                  <a:cubicBezTo>
                    <a:pt x="10873" y="12712"/>
                    <a:pt x="10385" y="11415"/>
                    <a:pt x="9849" y="10152"/>
                  </a:cubicBezTo>
                  <a:cubicBezTo>
                    <a:pt x="9313" y="8902"/>
                    <a:pt x="8706" y="7652"/>
                    <a:pt x="7944" y="6521"/>
                  </a:cubicBezTo>
                  <a:cubicBezTo>
                    <a:pt x="7849" y="6366"/>
                    <a:pt x="7754" y="6235"/>
                    <a:pt x="7646" y="6104"/>
                  </a:cubicBezTo>
                  <a:cubicBezTo>
                    <a:pt x="7632" y="6083"/>
                    <a:pt x="7612" y="6075"/>
                    <a:pt x="7592" y="6075"/>
                  </a:cubicBezTo>
                  <a:cubicBezTo>
                    <a:pt x="7543" y="6075"/>
                    <a:pt x="7494" y="6125"/>
                    <a:pt x="7527" y="6176"/>
                  </a:cubicBezTo>
                  <a:cubicBezTo>
                    <a:pt x="8254" y="7354"/>
                    <a:pt x="8885" y="8593"/>
                    <a:pt x="9432" y="9855"/>
                  </a:cubicBezTo>
                  <a:cubicBezTo>
                    <a:pt x="9980" y="11117"/>
                    <a:pt x="10456" y="12415"/>
                    <a:pt x="10980" y="13712"/>
                  </a:cubicBezTo>
                  <a:cubicBezTo>
                    <a:pt x="11456" y="14915"/>
                    <a:pt x="11956" y="16117"/>
                    <a:pt x="12552" y="17284"/>
                  </a:cubicBezTo>
                  <a:cubicBezTo>
                    <a:pt x="13123" y="18380"/>
                    <a:pt x="13778" y="19427"/>
                    <a:pt x="14564" y="20392"/>
                  </a:cubicBezTo>
                  <a:cubicBezTo>
                    <a:pt x="14600" y="20439"/>
                    <a:pt x="14635" y="20475"/>
                    <a:pt x="14671" y="20523"/>
                  </a:cubicBezTo>
                  <a:cubicBezTo>
                    <a:pt x="13957" y="19904"/>
                    <a:pt x="13242" y="19261"/>
                    <a:pt x="12528" y="18618"/>
                  </a:cubicBezTo>
                  <a:cubicBezTo>
                    <a:pt x="11099" y="17320"/>
                    <a:pt x="9718" y="15998"/>
                    <a:pt x="8408" y="14582"/>
                  </a:cubicBezTo>
                  <a:cubicBezTo>
                    <a:pt x="8385" y="14570"/>
                    <a:pt x="8373" y="14558"/>
                    <a:pt x="8361" y="14522"/>
                  </a:cubicBezTo>
                  <a:cubicBezTo>
                    <a:pt x="8385" y="14486"/>
                    <a:pt x="8385" y="14403"/>
                    <a:pt x="8313" y="14367"/>
                  </a:cubicBezTo>
                  <a:lnTo>
                    <a:pt x="8087" y="14224"/>
                  </a:lnTo>
                  <a:cubicBezTo>
                    <a:pt x="6944" y="12974"/>
                    <a:pt x="5860" y="11688"/>
                    <a:pt x="4872" y="10295"/>
                  </a:cubicBezTo>
                  <a:cubicBezTo>
                    <a:pt x="3836" y="8843"/>
                    <a:pt x="2908" y="7307"/>
                    <a:pt x="2122" y="5700"/>
                  </a:cubicBezTo>
                  <a:cubicBezTo>
                    <a:pt x="1348" y="4092"/>
                    <a:pt x="741" y="2413"/>
                    <a:pt x="324" y="687"/>
                  </a:cubicBezTo>
                  <a:cubicBezTo>
                    <a:pt x="276" y="473"/>
                    <a:pt x="217" y="270"/>
                    <a:pt x="169" y="56"/>
                  </a:cubicBezTo>
                  <a:cubicBezTo>
                    <a:pt x="160" y="18"/>
                    <a:pt x="129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"/>
            <p:cNvSpPr/>
            <p:nvPr/>
          </p:nvSpPr>
          <p:spPr>
            <a:xfrm>
              <a:off x="1901725" y="5730900"/>
              <a:ext cx="41975" cy="36025"/>
            </a:xfrm>
            <a:custGeom>
              <a:avLst/>
              <a:gdLst/>
              <a:ahLst/>
              <a:cxnLst/>
              <a:rect l="l" t="t" r="r" b="b"/>
              <a:pathLst>
                <a:path w="1679" h="144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0" y="1298"/>
                    <a:pt x="1679" y="1441"/>
                  </a:cubicBezTo>
                  <a:cubicBezTo>
                    <a:pt x="1679" y="1441"/>
                    <a:pt x="1441" y="3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"/>
            <p:cNvSpPr/>
            <p:nvPr/>
          </p:nvSpPr>
          <p:spPr>
            <a:xfrm>
              <a:off x="1775500" y="5189150"/>
              <a:ext cx="42600" cy="36050"/>
            </a:xfrm>
            <a:custGeom>
              <a:avLst/>
              <a:gdLst/>
              <a:ahLst/>
              <a:cxnLst/>
              <a:rect l="l" t="t" r="r" b="b"/>
              <a:pathLst>
                <a:path w="1704" h="1442" extrusionOk="0">
                  <a:moveTo>
                    <a:pt x="1" y="1"/>
                  </a:moveTo>
                  <a:cubicBezTo>
                    <a:pt x="1" y="1"/>
                    <a:pt x="310" y="1299"/>
                    <a:pt x="1680" y="1442"/>
                  </a:cubicBezTo>
                  <a:cubicBezTo>
                    <a:pt x="1703" y="1442"/>
                    <a:pt x="1465" y="4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"/>
            <p:cNvSpPr/>
            <p:nvPr/>
          </p:nvSpPr>
          <p:spPr>
            <a:xfrm>
              <a:off x="2199075" y="5326675"/>
              <a:ext cx="36325" cy="53300"/>
            </a:xfrm>
            <a:custGeom>
              <a:avLst/>
              <a:gdLst/>
              <a:ahLst/>
              <a:cxnLst/>
              <a:rect l="l" t="t" r="r" b="b"/>
              <a:pathLst>
                <a:path w="1453" h="2132" extrusionOk="0">
                  <a:moveTo>
                    <a:pt x="429" y="1"/>
                  </a:moveTo>
                  <a:lnTo>
                    <a:pt x="429" y="1"/>
                  </a:lnTo>
                  <a:cubicBezTo>
                    <a:pt x="429" y="1"/>
                    <a:pt x="0" y="1263"/>
                    <a:pt x="1060" y="2132"/>
                  </a:cubicBezTo>
                  <a:cubicBezTo>
                    <a:pt x="1072" y="2132"/>
                    <a:pt x="1453" y="1120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"/>
            <p:cNvSpPr/>
            <p:nvPr/>
          </p:nvSpPr>
          <p:spPr>
            <a:xfrm>
              <a:off x="2436600" y="5787450"/>
              <a:ext cx="36350" cy="53300"/>
            </a:xfrm>
            <a:custGeom>
              <a:avLst/>
              <a:gdLst/>
              <a:ahLst/>
              <a:cxnLst/>
              <a:rect l="l" t="t" r="r" b="b"/>
              <a:pathLst>
                <a:path w="1454" h="2132" extrusionOk="0">
                  <a:moveTo>
                    <a:pt x="429" y="0"/>
                  </a:moveTo>
                  <a:cubicBezTo>
                    <a:pt x="429" y="1"/>
                    <a:pt x="1" y="1263"/>
                    <a:pt x="1072" y="2132"/>
                  </a:cubicBezTo>
                  <a:cubicBezTo>
                    <a:pt x="1072" y="2108"/>
                    <a:pt x="1453" y="112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1"/>
          <p:cNvGrpSpPr/>
          <p:nvPr/>
        </p:nvGrpSpPr>
        <p:grpSpPr>
          <a:xfrm rot="10800000">
            <a:off x="2305590" y="3908411"/>
            <a:ext cx="1814839" cy="1719588"/>
            <a:chOff x="1448075" y="3787925"/>
            <a:chExt cx="751175" cy="711750"/>
          </a:xfrm>
        </p:grpSpPr>
        <p:sp>
          <p:nvSpPr>
            <p:cNvPr id="985" name="Google Shape;985;p1"/>
            <p:cNvSpPr/>
            <p:nvPr/>
          </p:nvSpPr>
          <p:spPr>
            <a:xfrm>
              <a:off x="1448075" y="4195700"/>
              <a:ext cx="175950" cy="244225"/>
            </a:xfrm>
            <a:custGeom>
              <a:avLst/>
              <a:gdLst/>
              <a:ahLst/>
              <a:cxnLst/>
              <a:rect l="l" t="t" r="r" b="b"/>
              <a:pathLst>
                <a:path w="7038" h="9769" extrusionOk="0">
                  <a:moveTo>
                    <a:pt x="6576" y="0"/>
                  </a:moveTo>
                  <a:cubicBezTo>
                    <a:pt x="6519" y="0"/>
                    <a:pt x="6462" y="9"/>
                    <a:pt x="6406" y="20"/>
                  </a:cubicBezTo>
                  <a:cubicBezTo>
                    <a:pt x="5430" y="210"/>
                    <a:pt x="4406" y="687"/>
                    <a:pt x="3549" y="1163"/>
                  </a:cubicBezTo>
                  <a:cubicBezTo>
                    <a:pt x="2656" y="1627"/>
                    <a:pt x="1906" y="2294"/>
                    <a:pt x="1358" y="3115"/>
                  </a:cubicBezTo>
                  <a:cubicBezTo>
                    <a:pt x="310" y="4663"/>
                    <a:pt x="1" y="6699"/>
                    <a:pt x="572" y="8485"/>
                  </a:cubicBezTo>
                  <a:cubicBezTo>
                    <a:pt x="727" y="9033"/>
                    <a:pt x="1061" y="9616"/>
                    <a:pt x="1620" y="9747"/>
                  </a:cubicBezTo>
                  <a:cubicBezTo>
                    <a:pt x="1691" y="9762"/>
                    <a:pt x="1762" y="9768"/>
                    <a:pt x="1833" y="9768"/>
                  </a:cubicBezTo>
                  <a:cubicBezTo>
                    <a:pt x="2109" y="9768"/>
                    <a:pt x="2383" y="9668"/>
                    <a:pt x="2620" y="9545"/>
                  </a:cubicBezTo>
                  <a:cubicBezTo>
                    <a:pt x="4763" y="8366"/>
                    <a:pt x="5835" y="5556"/>
                    <a:pt x="6537" y="3330"/>
                  </a:cubicBezTo>
                  <a:cubicBezTo>
                    <a:pt x="6835" y="2401"/>
                    <a:pt x="7038" y="1413"/>
                    <a:pt x="6942" y="448"/>
                  </a:cubicBezTo>
                  <a:cubicBezTo>
                    <a:pt x="6918" y="294"/>
                    <a:pt x="6883" y="139"/>
                    <a:pt x="6764" y="44"/>
                  </a:cubicBezTo>
                  <a:cubicBezTo>
                    <a:pt x="6706" y="12"/>
                    <a:pt x="6642" y="0"/>
                    <a:pt x="6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"/>
            <p:cNvSpPr/>
            <p:nvPr/>
          </p:nvSpPr>
          <p:spPr>
            <a:xfrm>
              <a:off x="1754075" y="4239825"/>
              <a:ext cx="131600" cy="259850"/>
            </a:xfrm>
            <a:custGeom>
              <a:avLst/>
              <a:gdLst/>
              <a:ahLst/>
              <a:cxnLst/>
              <a:rect l="l" t="t" r="r" b="b"/>
              <a:pathLst>
                <a:path w="5264" h="10394" extrusionOk="0">
                  <a:moveTo>
                    <a:pt x="2826" y="0"/>
                  </a:moveTo>
                  <a:cubicBezTo>
                    <a:pt x="2469" y="0"/>
                    <a:pt x="2019" y="337"/>
                    <a:pt x="1667" y="791"/>
                  </a:cubicBezTo>
                  <a:cubicBezTo>
                    <a:pt x="965" y="1708"/>
                    <a:pt x="477" y="2791"/>
                    <a:pt x="274" y="3934"/>
                  </a:cubicBezTo>
                  <a:cubicBezTo>
                    <a:pt x="1" y="5613"/>
                    <a:pt x="358" y="7387"/>
                    <a:pt x="1251" y="8827"/>
                  </a:cubicBezTo>
                  <a:cubicBezTo>
                    <a:pt x="1620" y="9411"/>
                    <a:pt x="2096" y="9959"/>
                    <a:pt x="2715" y="10244"/>
                  </a:cubicBezTo>
                  <a:cubicBezTo>
                    <a:pt x="2955" y="10342"/>
                    <a:pt x="3220" y="10393"/>
                    <a:pt x="3481" y="10393"/>
                  </a:cubicBezTo>
                  <a:cubicBezTo>
                    <a:pt x="3921" y="10393"/>
                    <a:pt x="4353" y="10248"/>
                    <a:pt x="4644" y="9935"/>
                  </a:cubicBezTo>
                  <a:cubicBezTo>
                    <a:pt x="4954" y="9578"/>
                    <a:pt x="5061" y="9101"/>
                    <a:pt x="5085" y="8625"/>
                  </a:cubicBezTo>
                  <a:cubicBezTo>
                    <a:pt x="5263" y="5958"/>
                    <a:pt x="3596" y="3529"/>
                    <a:pt x="3418" y="898"/>
                  </a:cubicBezTo>
                  <a:cubicBezTo>
                    <a:pt x="3373" y="252"/>
                    <a:pt x="3135" y="0"/>
                    <a:pt x="2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"/>
            <p:cNvSpPr/>
            <p:nvPr/>
          </p:nvSpPr>
          <p:spPr>
            <a:xfrm>
              <a:off x="1855275" y="4235450"/>
              <a:ext cx="104800" cy="157800"/>
            </a:xfrm>
            <a:custGeom>
              <a:avLst/>
              <a:gdLst/>
              <a:ahLst/>
              <a:cxnLst/>
              <a:rect l="l" t="t" r="r" b="b"/>
              <a:pathLst>
                <a:path w="4192" h="6312" extrusionOk="0">
                  <a:moveTo>
                    <a:pt x="632" y="0"/>
                  </a:moveTo>
                  <a:cubicBezTo>
                    <a:pt x="563" y="0"/>
                    <a:pt x="498" y="16"/>
                    <a:pt x="441" y="49"/>
                  </a:cubicBezTo>
                  <a:cubicBezTo>
                    <a:pt x="132" y="216"/>
                    <a:pt x="72" y="775"/>
                    <a:pt x="60" y="1299"/>
                  </a:cubicBezTo>
                  <a:cubicBezTo>
                    <a:pt x="1" y="2930"/>
                    <a:pt x="656" y="4561"/>
                    <a:pt x="1799" y="5645"/>
                  </a:cubicBezTo>
                  <a:cubicBezTo>
                    <a:pt x="2025" y="5871"/>
                    <a:pt x="2358" y="6169"/>
                    <a:pt x="2799" y="6264"/>
                  </a:cubicBezTo>
                  <a:cubicBezTo>
                    <a:pt x="2918" y="6300"/>
                    <a:pt x="3013" y="6312"/>
                    <a:pt x="3120" y="6312"/>
                  </a:cubicBezTo>
                  <a:cubicBezTo>
                    <a:pt x="3453" y="6312"/>
                    <a:pt x="3751" y="6181"/>
                    <a:pt x="3930" y="5954"/>
                  </a:cubicBezTo>
                  <a:cubicBezTo>
                    <a:pt x="4108" y="5752"/>
                    <a:pt x="4192" y="5454"/>
                    <a:pt x="4180" y="5062"/>
                  </a:cubicBezTo>
                  <a:cubicBezTo>
                    <a:pt x="4144" y="3978"/>
                    <a:pt x="3465" y="3049"/>
                    <a:pt x="2715" y="2216"/>
                  </a:cubicBezTo>
                  <a:cubicBezTo>
                    <a:pt x="2537" y="2014"/>
                    <a:pt x="2346" y="1740"/>
                    <a:pt x="2156" y="1442"/>
                  </a:cubicBezTo>
                  <a:cubicBezTo>
                    <a:pt x="1822" y="942"/>
                    <a:pt x="1465" y="418"/>
                    <a:pt x="1084" y="168"/>
                  </a:cubicBezTo>
                  <a:cubicBezTo>
                    <a:pt x="920" y="59"/>
                    <a:pt x="766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"/>
            <p:cNvSpPr/>
            <p:nvPr/>
          </p:nvSpPr>
          <p:spPr>
            <a:xfrm>
              <a:off x="1616250" y="4174175"/>
              <a:ext cx="129525" cy="225500"/>
            </a:xfrm>
            <a:custGeom>
              <a:avLst/>
              <a:gdLst/>
              <a:ahLst/>
              <a:cxnLst/>
              <a:rect l="l" t="t" r="r" b="b"/>
              <a:pathLst>
                <a:path w="5181" h="9020" extrusionOk="0">
                  <a:moveTo>
                    <a:pt x="3936" y="1"/>
                  </a:moveTo>
                  <a:cubicBezTo>
                    <a:pt x="3673" y="1"/>
                    <a:pt x="3404" y="137"/>
                    <a:pt x="3168" y="285"/>
                  </a:cubicBezTo>
                  <a:cubicBezTo>
                    <a:pt x="1906" y="1083"/>
                    <a:pt x="787" y="2643"/>
                    <a:pt x="358" y="4298"/>
                  </a:cubicBezTo>
                  <a:cubicBezTo>
                    <a:pt x="1" y="5667"/>
                    <a:pt x="108" y="7108"/>
                    <a:pt x="965" y="8215"/>
                  </a:cubicBezTo>
                  <a:cubicBezTo>
                    <a:pt x="1341" y="8682"/>
                    <a:pt x="1899" y="9020"/>
                    <a:pt x="2484" y="9020"/>
                  </a:cubicBezTo>
                  <a:cubicBezTo>
                    <a:pt x="2585" y="9020"/>
                    <a:pt x="2686" y="9010"/>
                    <a:pt x="2787" y="8989"/>
                  </a:cubicBezTo>
                  <a:cubicBezTo>
                    <a:pt x="3573" y="8822"/>
                    <a:pt x="4085" y="8048"/>
                    <a:pt x="4382" y="7310"/>
                  </a:cubicBezTo>
                  <a:cubicBezTo>
                    <a:pt x="4978" y="5858"/>
                    <a:pt x="5180" y="4250"/>
                    <a:pt x="4954" y="2702"/>
                  </a:cubicBezTo>
                  <a:cubicBezTo>
                    <a:pt x="4871" y="2048"/>
                    <a:pt x="4835" y="1417"/>
                    <a:pt x="4704" y="774"/>
                  </a:cubicBezTo>
                  <a:cubicBezTo>
                    <a:pt x="4644" y="476"/>
                    <a:pt x="4502" y="178"/>
                    <a:pt x="4216" y="59"/>
                  </a:cubicBezTo>
                  <a:cubicBezTo>
                    <a:pt x="4124" y="18"/>
                    <a:pt x="4030" y="1"/>
                    <a:pt x="3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"/>
            <p:cNvSpPr/>
            <p:nvPr/>
          </p:nvSpPr>
          <p:spPr>
            <a:xfrm>
              <a:off x="2031500" y="4014150"/>
              <a:ext cx="116100" cy="219200"/>
            </a:xfrm>
            <a:custGeom>
              <a:avLst/>
              <a:gdLst/>
              <a:ahLst/>
              <a:cxnLst/>
              <a:rect l="l" t="t" r="r" b="b"/>
              <a:pathLst>
                <a:path w="4644" h="8768" extrusionOk="0">
                  <a:moveTo>
                    <a:pt x="3736" y="1"/>
                  </a:moveTo>
                  <a:cubicBezTo>
                    <a:pt x="2789" y="1"/>
                    <a:pt x="1315" y="1890"/>
                    <a:pt x="965" y="2472"/>
                  </a:cubicBezTo>
                  <a:cubicBezTo>
                    <a:pt x="48" y="3960"/>
                    <a:pt x="0" y="5936"/>
                    <a:pt x="869" y="7460"/>
                  </a:cubicBezTo>
                  <a:cubicBezTo>
                    <a:pt x="1257" y="8129"/>
                    <a:pt x="1929" y="8768"/>
                    <a:pt x="2680" y="8768"/>
                  </a:cubicBezTo>
                  <a:cubicBezTo>
                    <a:pt x="2758" y="8768"/>
                    <a:pt x="2837" y="8761"/>
                    <a:pt x="2917" y="8746"/>
                  </a:cubicBezTo>
                  <a:cubicBezTo>
                    <a:pt x="3667" y="8627"/>
                    <a:pt x="4179" y="7901"/>
                    <a:pt x="4334" y="7175"/>
                  </a:cubicBezTo>
                  <a:cubicBezTo>
                    <a:pt x="4477" y="6448"/>
                    <a:pt x="4358" y="5674"/>
                    <a:pt x="4298" y="4924"/>
                  </a:cubicBezTo>
                  <a:cubicBezTo>
                    <a:pt x="4227" y="4031"/>
                    <a:pt x="4239" y="3138"/>
                    <a:pt x="4334" y="2245"/>
                  </a:cubicBezTo>
                  <a:cubicBezTo>
                    <a:pt x="4405" y="1638"/>
                    <a:pt x="4644" y="769"/>
                    <a:pt x="4203" y="221"/>
                  </a:cubicBezTo>
                  <a:cubicBezTo>
                    <a:pt x="4073" y="67"/>
                    <a:pt x="3914" y="1"/>
                    <a:pt x="3736" y="1"/>
                  </a:cubicBezTo>
                  <a:close/>
                </a:path>
              </a:pathLst>
            </a:custGeom>
            <a:solidFill>
              <a:srgbClr val="F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"/>
            <p:cNvSpPr/>
            <p:nvPr/>
          </p:nvSpPr>
          <p:spPr>
            <a:xfrm>
              <a:off x="2029700" y="4012200"/>
              <a:ext cx="117600" cy="223300"/>
            </a:xfrm>
            <a:custGeom>
              <a:avLst/>
              <a:gdLst/>
              <a:ahLst/>
              <a:cxnLst/>
              <a:rect l="l" t="t" r="r" b="b"/>
              <a:pathLst>
                <a:path w="4704" h="8932" extrusionOk="0">
                  <a:moveTo>
                    <a:pt x="3783" y="1"/>
                  </a:moveTo>
                  <a:cubicBezTo>
                    <a:pt x="3769" y="1"/>
                    <a:pt x="3754" y="1"/>
                    <a:pt x="3739" y="2"/>
                  </a:cubicBezTo>
                  <a:cubicBezTo>
                    <a:pt x="2692" y="73"/>
                    <a:pt x="1215" y="2097"/>
                    <a:pt x="965" y="2502"/>
                  </a:cubicBezTo>
                  <a:cubicBezTo>
                    <a:pt x="25" y="4002"/>
                    <a:pt x="1" y="6050"/>
                    <a:pt x="858" y="7574"/>
                  </a:cubicBezTo>
                  <a:cubicBezTo>
                    <a:pt x="1239" y="8229"/>
                    <a:pt x="1930" y="8931"/>
                    <a:pt x="2763" y="8931"/>
                  </a:cubicBezTo>
                  <a:cubicBezTo>
                    <a:pt x="2846" y="8931"/>
                    <a:pt x="2918" y="8919"/>
                    <a:pt x="3001" y="8919"/>
                  </a:cubicBezTo>
                  <a:cubicBezTo>
                    <a:pt x="3811" y="8788"/>
                    <a:pt x="4335" y="7991"/>
                    <a:pt x="4477" y="7276"/>
                  </a:cubicBezTo>
                  <a:cubicBezTo>
                    <a:pt x="4597" y="6657"/>
                    <a:pt x="4537" y="6014"/>
                    <a:pt x="4477" y="5407"/>
                  </a:cubicBezTo>
                  <a:cubicBezTo>
                    <a:pt x="4477" y="5276"/>
                    <a:pt x="4466" y="5133"/>
                    <a:pt x="4454" y="5002"/>
                  </a:cubicBezTo>
                  <a:cubicBezTo>
                    <a:pt x="4370" y="4121"/>
                    <a:pt x="4370" y="3228"/>
                    <a:pt x="4477" y="2335"/>
                  </a:cubicBezTo>
                  <a:cubicBezTo>
                    <a:pt x="4489" y="2240"/>
                    <a:pt x="4501" y="2121"/>
                    <a:pt x="4525" y="2002"/>
                  </a:cubicBezTo>
                  <a:cubicBezTo>
                    <a:pt x="4597" y="1430"/>
                    <a:pt x="4704" y="728"/>
                    <a:pt x="4311" y="252"/>
                  </a:cubicBezTo>
                  <a:cubicBezTo>
                    <a:pt x="4177" y="84"/>
                    <a:pt x="4001" y="1"/>
                    <a:pt x="3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"/>
            <p:cNvSpPr/>
            <p:nvPr/>
          </p:nvSpPr>
          <p:spPr>
            <a:xfrm>
              <a:off x="1510775" y="3787925"/>
              <a:ext cx="688475" cy="644800"/>
            </a:xfrm>
            <a:custGeom>
              <a:avLst/>
              <a:gdLst/>
              <a:ahLst/>
              <a:cxnLst/>
              <a:rect l="l" t="t" r="r" b="b"/>
              <a:pathLst>
                <a:path w="27539" h="25792" extrusionOk="0">
                  <a:moveTo>
                    <a:pt x="27411" y="0"/>
                  </a:moveTo>
                  <a:cubicBezTo>
                    <a:pt x="27360" y="0"/>
                    <a:pt x="27312" y="25"/>
                    <a:pt x="27306" y="79"/>
                  </a:cubicBezTo>
                  <a:cubicBezTo>
                    <a:pt x="26997" y="2293"/>
                    <a:pt x="25889" y="4258"/>
                    <a:pt x="24353" y="5877"/>
                  </a:cubicBezTo>
                  <a:cubicBezTo>
                    <a:pt x="24258" y="5984"/>
                    <a:pt x="24151" y="6103"/>
                    <a:pt x="24044" y="6210"/>
                  </a:cubicBezTo>
                  <a:cubicBezTo>
                    <a:pt x="24044" y="6177"/>
                    <a:pt x="24014" y="6143"/>
                    <a:pt x="23980" y="6143"/>
                  </a:cubicBezTo>
                  <a:cubicBezTo>
                    <a:pt x="23966" y="6143"/>
                    <a:pt x="23951" y="6149"/>
                    <a:pt x="23937" y="6163"/>
                  </a:cubicBezTo>
                  <a:cubicBezTo>
                    <a:pt x="23687" y="6425"/>
                    <a:pt x="23437" y="6699"/>
                    <a:pt x="23199" y="6984"/>
                  </a:cubicBezTo>
                  <a:cubicBezTo>
                    <a:pt x="21829" y="8139"/>
                    <a:pt x="20270" y="9068"/>
                    <a:pt x="18615" y="9806"/>
                  </a:cubicBezTo>
                  <a:cubicBezTo>
                    <a:pt x="17543" y="10294"/>
                    <a:pt x="16460" y="10711"/>
                    <a:pt x="15352" y="11104"/>
                  </a:cubicBezTo>
                  <a:cubicBezTo>
                    <a:pt x="14674" y="11152"/>
                    <a:pt x="13983" y="11223"/>
                    <a:pt x="13304" y="11294"/>
                  </a:cubicBezTo>
                  <a:cubicBezTo>
                    <a:pt x="12411" y="11390"/>
                    <a:pt x="11530" y="11509"/>
                    <a:pt x="10649" y="11652"/>
                  </a:cubicBezTo>
                  <a:cubicBezTo>
                    <a:pt x="8911" y="11937"/>
                    <a:pt x="7185" y="12378"/>
                    <a:pt x="5577" y="13116"/>
                  </a:cubicBezTo>
                  <a:cubicBezTo>
                    <a:pt x="4660" y="13509"/>
                    <a:pt x="3803" y="14009"/>
                    <a:pt x="3017" y="14604"/>
                  </a:cubicBezTo>
                  <a:cubicBezTo>
                    <a:pt x="2938" y="14654"/>
                    <a:pt x="2991" y="14761"/>
                    <a:pt x="3059" y="14761"/>
                  </a:cubicBezTo>
                  <a:cubicBezTo>
                    <a:pt x="3073" y="14761"/>
                    <a:pt x="3087" y="14757"/>
                    <a:pt x="3101" y="14747"/>
                  </a:cubicBezTo>
                  <a:cubicBezTo>
                    <a:pt x="4530" y="13735"/>
                    <a:pt x="6137" y="13033"/>
                    <a:pt x="7804" y="12533"/>
                  </a:cubicBezTo>
                  <a:cubicBezTo>
                    <a:pt x="9506" y="12009"/>
                    <a:pt x="11257" y="11711"/>
                    <a:pt x="13019" y="11485"/>
                  </a:cubicBezTo>
                  <a:cubicBezTo>
                    <a:pt x="13662" y="11413"/>
                    <a:pt x="14293" y="11342"/>
                    <a:pt x="14947" y="11271"/>
                  </a:cubicBezTo>
                  <a:lnTo>
                    <a:pt x="14947" y="11271"/>
                  </a:lnTo>
                  <a:cubicBezTo>
                    <a:pt x="13638" y="11747"/>
                    <a:pt x="12304" y="12175"/>
                    <a:pt x="10995" y="12664"/>
                  </a:cubicBezTo>
                  <a:cubicBezTo>
                    <a:pt x="8744" y="13497"/>
                    <a:pt x="6542" y="14485"/>
                    <a:pt x="4589" y="15890"/>
                  </a:cubicBezTo>
                  <a:cubicBezTo>
                    <a:pt x="2803" y="17200"/>
                    <a:pt x="1220" y="18855"/>
                    <a:pt x="327" y="20915"/>
                  </a:cubicBezTo>
                  <a:cubicBezTo>
                    <a:pt x="219" y="21165"/>
                    <a:pt x="112" y="21403"/>
                    <a:pt x="29" y="21665"/>
                  </a:cubicBezTo>
                  <a:cubicBezTo>
                    <a:pt x="1" y="21736"/>
                    <a:pt x="53" y="21781"/>
                    <a:pt x="109" y="21781"/>
                  </a:cubicBezTo>
                  <a:cubicBezTo>
                    <a:pt x="148" y="21781"/>
                    <a:pt x="188" y="21760"/>
                    <a:pt x="208" y="21712"/>
                  </a:cubicBezTo>
                  <a:cubicBezTo>
                    <a:pt x="993" y="19605"/>
                    <a:pt x="2505" y="17843"/>
                    <a:pt x="4279" y="16486"/>
                  </a:cubicBezTo>
                  <a:cubicBezTo>
                    <a:pt x="6173" y="15033"/>
                    <a:pt x="8328" y="14009"/>
                    <a:pt x="10542" y="13152"/>
                  </a:cubicBezTo>
                  <a:lnTo>
                    <a:pt x="11757" y="12711"/>
                  </a:lnTo>
                  <a:lnTo>
                    <a:pt x="11757" y="12711"/>
                  </a:lnTo>
                  <a:cubicBezTo>
                    <a:pt x="11233" y="13009"/>
                    <a:pt x="10721" y="13330"/>
                    <a:pt x="10233" y="13676"/>
                  </a:cubicBezTo>
                  <a:cubicBezTo>
                    <a:pt x="8744" y="14759"/>
                    <a:pt x="7447" y="16176"/>
                    <a:pt x="6708" y="17890"/>
                  </a:cubicBezTo>
                  <a:cubicBezTo>
                    <a:pt x="6304" y="18831"/>
                    <a:pt x="6077" y="19843"/>
                    <a:pt x="6077" y="20855"/>
                  </a:cubicBezTo>
                  <a:cubicBezTo>
                    <a:pt x="6077" y="20895"/>
                    <a:pt x="6105" y="20913"/>
                    <a:pt x="6136" y="20913"/>
                  </a:cubicBezTo>
                  <a:cubicBezTo>
                    <a:pt x="6170" y="20913"/>
                    <a:pt x="6208" y="20892"/>
                    <a:pt x="6220" y="20855"/>
                  </a:cubicBezTo>
                  <a:cubicBezTo>
                    <a:pt x="6315" y="19081"/>
                    <a:pt x="7089" y="17367"/>
                    <a:pt x="8197" y="15997"/>
                  </a:cubicBezTo>
                  <a:cubicBezTo>
                    <a:pt x="9375" y="14545"/>
                    <a:pt x="10923" y="13438"/>
                    <a:pt x="12590" y="12592"/>
                  </a:cubicBezTo>
                  <a:cubicBezTo>
                    <a:pt x="13042" y="12354"/>
                    <a:pt x="13507" y="12128"/>
                    <a:pt x="13983" y="11902"/>
                  </a:cubicBezTo>
                  <a:cubicBezTo>
                    <a:pt x="15388" y="11413"/>
                    <a:pt x="16769" y="10925"/>
                    <a:pt x="18126" y="10342"/>
                  </a:cubicBezTo>
                  <a:cubicBezTo>
                    <a:pt x="19162" y="9901"/>
                    <a:pt x="20174" y="9389"/>
                    <a:pt x="21127" y="8806"/>
                  </a:cubicBezTo>
                  <a:lnTo>
                    <a:pt x="21127" y="8806"/>
                  </a:lnTo>
                  <a:cubicBezTo>
                    <a:pt x="20948" y="8961"/>
                    <a:pt x="20782" y="9104"/>
                    <a:pt x="20603" y="9258"/>
                  </a:cubicBezTo>
                  <a:cubicBezTo>
                    <a:pt x="20031" y="9735"/>
                    <a:pt x="19436" y="10175"/>
                    <a:pt x="18841" y="10628"/>
                  </a:cubicBezTo>
                  <a:cubicBezTo>
                    <a:pt x="17626" y="11521"/>
                    <a:pt x="16424" y="12414"/>
                    <a:pt x="15352" y="13449"/>
                  </a:cubicBezTo>
                  <a:cubicBezTo>
                    <a:pt x="14328" y="14461"/>
                    <a:pt x="13483" y="15628"/>
                    <a:pt x="12840" y="16926"/>
                  </a:cubicBezTo>
                  <a:cubicBezTo>
                    <a:pt x="12209" y="18200"/>
                    <a:pt x="11816" y="19569"/>
                    <a:pt x="11638" y="20986"/>
                  </a:cubicBezTo>
                  <a:cubicBezTo>
                    <a:pt x="11459" y="22379"/>
                    <a:pt x="11518" y="23808"/>
                    <a:pt x="11828" y="25201"/>
                  </a:cubicBezTo>
                  <a:cubicBezTo>
                    <a:pt x="11876" y="25356"/>
                    <a:pt x="11899" y="25534"/>
                    <a:pt x="11959" y="25701"/>
                  </a:cubicBezTo>
                  <a:cubicBezTo>
                    <a:pt x="11978" y="25764"/>
                    <a:pt x="12027" y="25791"/>
                    <a:pt x="12076" y="25791"/>
                  </a:cubicBezTo>
                  <a:cubicBezTo>
                    <a:pt x="12147" y="25791"/>
                    <a:pt x="12218" y="25733"/>
                    <a:pt x="12197" y="25641"/>
                  </a:cubicBezTo>
                  <a:cubicBezTo>
                    <a:pt x="11852" y="24284"/>
                    <a:pt x="11769" y="22879"/>
                    <a:pt x="11888" y="21474"/>
                  </a:cubicBezTo>
                  <a:cubicBezTo>
                    <a:pt x="12007" y="20093"/>
                    <a:pt x="12364" y="18724"/>
                    <a:pt x="12923" y="17438"/>
                  </a:cubicBezTo>
                  <a:cubicBezTo>
                    <a:pt x="13376" y="16438"/>
                    <a:pt x="13935" y="15521"/>
                    <a:pt x="14638" y="14676"/>
                  </a:cubicBezTo>
                  <a:lnTo>
                    <a:pt x="14638" y="14676"/>
                  </a:lnTo>
                  <a:cubicBezTo>
                    <a:pt x="14400" y="15283"/>
                    <a:pt x="14281" y="15950"/>
                    <a:pt x="14233" y="16593"/>
                  </a:cubicBezTo>
                  <a:cubicBezTo>
                    <a:pt x="14174" y="17498"/>
                    <a:pt x="14293" y="18438"/>
                    <a:pt x="14566" y="19307"/>
                  </a:cubicBezTo>
                  <a:cubicBezTo>
                    <a:pt x="14733" y="19795"/>
                    <a:pt x="14947" y="20272"/>
                    <a:pt x="15221" y="20712"/>
                  </a:cubicBezTo>
                  <a:cubicBezTo>
                    <a:pt x="15248" y="20761"/>
                    <a:pt x="15288" y="20782"/>
                    <a:pt x="15329" y="20782"/>
                  </a:cubicBezTo>
                  <a:cubicBezTo>
                    <a:pt x="15417" y="20782"/>
                    <a:pt x="15504" y="20687"/>
                    <a:pt x="15448" y="20581"/>
                  </a:cubicBezTo>
                  <a:cubicBezTo>
                    <a:pt x="14555" y="19045"/>
                    <a:pt x="14281" y="17176"/>
                    <a:pt x="14686" y="15450"/>
                  </a:cubicBezTo>
                  <a:cubicBezTo>
                    <a:pt x="14793" y="14997"/>
                    <a:pt x="14924" y="14581"/>
                    <a:pt x="15090" y="14152"/>
                  </a:cubicBezTo>
                  <a:cubicBezTo>
                    <a:pt x="15138" y="14092"/>
                    <a:pt x="15209" y="14021"/>
                    <a:pt x="15269" y="13961"/>
                  </a:cubicBezTo>
                  <a:cubicBezTo>
                    <a:pt x="16293" y="12890"/>
                    <a:pt x="17484" y="11997"/>
                    <a:pt x="18674" y="11116"/>
                  </a:cubicBezTo>
                  <a:cubicBezTo>
                    <a:pt x="19269" y="10675"/>
                    <a:pt x="19865" y="10235"/>
                    <a:pt x="20436" y="9759"/>
                  </a:cubicBezTo>
                  <a:cubicBezTo>
                    <a:pt x="21020" y="9294"/>
                    <a:pt x="21591" y="8806"/>
                    <a:pt x="22079" y="8258"/>
                  </a:cubicBezTo>
                  <a:cubicBezTo>
                    <a:pt x="22139" y="8199"/>
                    <a:pt x="22186" y="8139"/>
                    <a:pt x="22222" y="8080"/>
                  </a:cubicBezTo>
                  <a:lnTo>
                    <a:pt x="22246" y="8080"/>
                  </a:lnTo>
                  <a:cubicBezTo>
                    <a:pt x="21710" y="8723"/>
                    <a:pt x="21198" y="9378"/>
                    <a:pt x="20722" y="10068"/>
                  </a:cubicBezTo>
                  <a:cubicBezTo>
                    <a:pt x="19781" y="11425"/>
                    <a:pt x="18996" y="12890"/>
                    <a:pt x="18507" y="14461"/>
                  </a:cubicBezTo>
                  <a:cubicBezTo>
                    <a:pt x="18246" y="15331"/>
                    <a:pt x="18043" y="16236"/>
                    <a:pt x="17984" y="17140"/>
                  </a:cubicBezTo>
                  <a:cubicBezTo>
                    <a:pt x="17984" y="17200"/>
                    <a:pt x="18025" y="17230"/>
                    <a:pt x="18068" y="17230"/>
                  </a:cubicBezTo>
                  <a:cubicBezTo>
                    <a:pt x="18112" y="17230"/>
                    <a:pt x="18156" y="17200"/>
                    <a:pt x="18162" y="17140"/>
                  </a:cubicBezTo>
                  <a:cubicBezTo>
                    <a:pt x="18329" y="15533"/>
                    <a:pt x="18817" y="13973"/>
                    <a:pt x="19531" y="12533"/>
                  </a:cubicBezTo>
                  <a:cubicBezTo>
                    <a:pt x="20258" y="11056"/>
                    <a:pt x="21198" y="9699"/>
                    <a:pt x="22210" y="8425"/>
                  </a:cubicBezTo>
                  <a:cubicBezTo>
                    <a:pt x="22425" y="8151"/>
                    <a:pt x="22639" y="7889"/>
                    <a:pt x="22865" y="7627"/>
                  </a:cubicBezTo>
                  <a:cubicBezTo>
                    <a:pt x="23294" y="7294"/>
                    <a:pt x="23710" y="6937"/>
                    <a:pt x="24115" y="6544"/>
                  </a:cubicBezTo>
                  <a:cubicBezTo>
                    <a:pt x="25496" y="5210"/>
                    <a:pt x="26651" y="3567"/>
                    <a:pt x="27199" y="1710"/>
                  </a:cubicBezTo>
                  <a:lnTo>
                    <a:pt x="27199" y="2019"/>
                  </a:lnTo>
                  <a:lnTo>
                    <a:pt x="27199" y="2674"/>
                  </a:lnTo>
                  <a:cubicBezTo>
                    <a:pt x="27187" y="3103"/>
                    <a:pt x="27151" y="3555"/>
                    <a:pt x="27080" y="3984"/>
                  </a:cubicBezTo>
                  <a:cubicBezTo>
                    <a:pt x="26961" y="4853"/>
                    <a:pt x="26723" y="5710"/>
                    <a:pt x="26366" y="6496"/>
                  </a:cubicBezTo>
                  <a:cubicBezTo>
                    <a:pt x="25651" y="8151"/>
                    <a:pt x="24401" y="9497"/>
                    <a:pt x="23615" y="11116"/>
                  </a:cubicBezTo>
                  <a:cubicBezTo>
                    <a:pt x="23187" y="11997"/>
                    <a:pt x="22925" y="12985"/>
                    <a:pt x="23008" y="13973"/>
                  </a:cubicBezTo>
                  <a:cubicBezTo>
                    <a:pt x="23014" y="14033"/>
                    <a:pt x="23059" y="14063"/>
                    <a:pt x="23102" y="14063"/>
                  </a:cubicBezTo>
                  <a:cubicBezTo>
                    <a:pt x="23145" y="14063"/>
                    <a:pt x="23187" y="14033"/>
                    <a:pt x="23187" y="13973"/>
                  </a:cubicBezTo>
                  <a:cubicBezTo>
                    <a:pt x="23151" y="13080"/>
                    <a:pt x="23401" y="12235"/>
                    <a:pt x="23782" y="11437"/>
                  </a:cubicBezTo>
                  <a:cubicBezTo>
                    <a:pt x="24163" y="10628"/>
                    <a:pt x="24651" y="9878"/>
                    <a:pt x="25163" y="9116"/>
                  </a:cubicBezTo>
                  <a:cubicBezTo>
                    <a:pt x="25663" y="8377"/>
                    <a:pt x="26175" y="7615"/>
                    <a:pt x="26544" y="6782"/>
                  </a:cubicBezTo>
                  <a:cubicBezTo>
                    <a:pt x="26913" y="5984"/>
                    <a:pt x="27175" y="5127"/>
                    <a:pt x="27318" y="4270"/>
                  </a:cubicBezTo>
                  <a:cubicBezTo>
                    <a:pt x="27390" y="3782"/>
                    <a:pt x="27437" y="3282"/>
                    <a:pt x="27449" y="2793"/>
                  </a:cubicBezTo>
                  <a:cubicBezTo>
                    <a:pt x="27449" y="2555"/>
                    <a:pt x="27437" y="2317"/>
                    <a:pt x="27425" y="2067"/>
                  </a:cubicBezTo>
                  <a:cubicBezTo>
                    <a:pt x="27425" y="1948"/>
                    <a:pt x="27413" y="1829"/>
                    <a:pt x="27390" y="1722"/>
                  </a:cubicBezTo>
                  <a:cubicBezTo>
                    <a:pt x="27378" y="1591"/>
                    <a:pt x="27330" y="1472"/>
                    <a:pt x="27306" y="1341"/>
                  </a:cubicBezTo>
                  <a:cubicBezTo>
                    <a:pt x="27330" y="1186"/>
                    <a:pt x="27378" y="1055"/>
                    <a:pt x="27413" y="912"/>
                  </a:cubicBezTo>
                  <a:cubicBezTo>
                    <a:pt x="27449" y="638"/>
                    <a:pt x="27497" y="376"/>
                    <a:pt x="27532" y="103"/>
                  </a:cubicBezTo>
                  <a:cubicBezTo>
                    <a:pt x="27539" y="37"/>
                    <a:pt x="27474" y="0"/>
                    <a:pt x="27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2" name="Google Shape;992;p1"/>
          <p:cNvSpPr/>
          <p:nvPr/>
        </p:nvSpPr>
        <p:spPr>
          <a:xfrm>
            <a:off x="576650" y="0"/>
            <a:ext cx="2928900" cy="4030800"/>
          </a:xfrm>
          <a:prstGeom prst="trapezoid">
            <a:avLst>
              <a:gd name="adj" fmla="val 25000"/>
            </a:avLst>
          </a:prstGeom>
          <a:gradFill>
            <a:gsLst>
              <a:gs pos="0">
                <a:srgbClr val="FFFFFF">
                  <a:alpha val="48627"/>
                </a:srgbClr>
              </a:gs>
              <a:gs pos="100000">
                <a:srgbClr val="FFFFFF">
                  <a:alpha val="588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3" name="Google Shape;993;p1"/>
          <p:cNvGrpSpPr/>
          <p:nvPr/>
        </p:nvGrpSpPr>
        <p:grpSpPr>
          <a:xfrm>
            <a:off x="909945" y="1293960"/>
            <a:ext cx="3034015" cy="3168996"/>
            <a:chOff x="425625" y="2297000"/>
            <a:chExt cx="1406525" cy="1469100"/>
          </a:xfrm>
        </p:grpSpPr>
        <p:sp>
          <p:nvSpPr>
            <p:cNvPr id="994" name="Google Shape;994;p1"/>
            <p:cNvSpPr/>
            <p:nvPr/>
          </p:nvSpPr>
          <p:spPr>
            <a:xfrm>
              <a:off x="873600" y="2621450"/>
              <a:ext cx="397700" cy="377725"/>
            </a:xfrm>
            <a:custGeom>
              <a:avLst/>
              <a:gdLst/>
              <a:ahLst/>
              <a:cxnLst/>
              <a:rect l="l" t="t" r="r" b="b"/>
              <a:pathLst>
                <a:path w="15908" h="15109" extrusionOk="0">
                  <a:moveTo>
                    <a:pt x="9956" y="1"/>
                  </a:moveTo>
                  <a:cubicBezTo>
                    <a:pt x="9266" y="1"/>
                    <a:pt x="8126" y="253"/>
                    <a:pt x="7454" y="1756"/>
                  </a:cubicBezTo>
                  <a:cubicBezTo>
                    <a:pt x="6450" y="4001"/>
                    <a:pt x="6126" y="8591"/>
                    <a:pt x="4736" y="8591"/>
                  </a:cubicBezTo>
                  <a:cubicBezTo>
                    <a:pt x="4725" y="8591"/>
                    <a:pt x="4715" y="8591"/>
                    <a:pt x="4704" y="8590"/>
                  </a:cubicBezTo>
                  <a:cubicBezTo>
                    <a:pt x="3624" y="8545"/>
                    <a:pt x="3644" y="7019"/>
                    <a:pt x="2047" y="7019"/>
                  </a:cubicBezTo>
                  <a:cubicBezTo>
                    <a:pt x="1550" y="7019"/>
                    <a:pt x="895" y="7167"/>
                    <a:pt x="1" y="7554"/>
                  </a:cubicBezTo>
                  <a:cubicBezTo>
                    <a:pt x="1" y="7554"/>
                    <a:pt x="2334" y="9471"/>
                    <a:pt x="2894" y="11269"/>
                  </a:cubicBezTo>
                  <a:cubicBezTo>
                    <a:pt x="3430" y="13079"/>
                    <a:pt x="882" y="14960"/>
                    <a:pt x="882" y="14960"/>
                  </a:cubicBezTo>
                  <a:cubicBezTo>
                    <a:pt x="1443" y="15063"/>
                    <a:pt x="1991" y="15109"/>
                    <a:pt x="2523" y="15109"/>
                  </a:cubicBezTo>
                  <a:cubicBezTo>
                    <a:pt x="5804" y="15109"/>
                    <a:pt x="8507" y="13384"/>
                    <a:pt x="10002" y="12769"/>
                  </a:cubicBezTo>
                  <a:cubicBezTo>
                    <a:pt x="11740" y="12055"/>
                    <a:pt x="12014" y="10269"/>
                    <a:pt x="12276" y="9662"/>
                  </a:cubicBezTo>
                  <a:cubicBezTo>
                    <a:pt x="12550" y="9066"/>
                    <a:pt x="13086" y="9662"/>
                    <a:pt x="14503" y="8590"/>
                  </a:cubicBezTo>
                  <a:cubicBezTo>
                    <a:pt x="15908" y="7495"/>
                    <a:pt x="15300" y="5221"/>
                    <a:pt x="15300" y="5221"/>
                  </a:cubicBezTo>
                  <a:lnTo>
                    <a:pt x="13348" y="1756"/>
                  </a:lnTo>
                  <a:lnTo>
                    <a:pt x="10538" y="65"/>
                  </a:lnTo>
                  <a:cubicBezTo>
                    <a:pt x="10538" y="65"/>
                    <a:pt x="10304" y="1"/>
                    <a:pt x="99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"/>
            <p:cNvSpPr/>
            <p:nvPr/>
          </p:nvSpPr>
          <p:spPr>
            <a:xfrm>
              <a:off x="527725" y="2422450"/>
              <a:ext cx="431050" cy="573600"/>
            </a:xfrm>
            <a:custGeom>
              <a:avLst/>
              <a:gdLst/>
              <a:ahLst/>
              <a:cxnLst/>
              <a:rect l="l" t="t" r="r" b="b"/>
              <a:pathLst>
                <a:path w="17242" h="22944" extrusionOk="0">
                  <a:moveTo>
                    <a:pt x="1144" y="1"/>
                  </a:moveTo>
                  <a:lnTo>
                    <a:pt x="1144" y="1"/>
                  </a:lnTo>
                  <a:cubicBezTo>
                    <a:pt x="1334" y="1465"/>
                    <a:pt x="1" y="12204"/>
                    <a:pt x="537" y="12681"/>
                  </a:cubicBezTo>
                  <a:cubicBezTo>
                    <a:pt x="1072" y="13157"/>
                    <a:pt x="5632" y="17979"/>
                    <a:pt x="7645" y="19527"/>
                  </a:cubicBezTo>
                  <a:cubicBezTo>
                    <a:pt x="9669" y="21075"/>
                    <a:pt x="14705" y="22944"/>
                    <a:pt x="14705" y="22944"/>
                  </a:cubicBezTo>
                  <a:cubicBezTo>
                    <a:pt x="14705" y="22944"/>
                    <a:pt x="17241" y="21075"/>
                    <a:pt x="16705" y="19253"/>
                  </a:cubicBezTo>
                  <a:cubicBezTo>
                    <a:pt x="16169" y="17443"/>
                    <a:pt x="13824" y="15538"/>
                    <a:pt x="13824" y="15538"/>
                  </a:cubicBezTo>
                  <a:cubicBezTo>
                    <a:pt x="13824" y="15538"/>
                    <a:pt x="13464" y="15729"/>
                    <a:pt x="12790" y="15729"/>
                  </a:cubicBezTo>
                  <a:cubicBezTo>
                    <a:pt x="12453" y="15729"/>
                    <a:pt x="12038" y="15681"/>
                    <a:pt x="11550" y="15538"/>
                  </a:cubicBezTo>
                  <a:cubicBezTo>
                    <a:pt x="10073" y="15121"/>
                    <a:pt x="3894" y="11752"/>
                    <a:pt x="3894" y="11752"/>
                  </a:cubicBezTo>
                  <a:cubicBezTo>
                    <a:pt x="3894" y="11752"/>
                    <a:pt x="3632" y="11323"/>
                    <a:pt x="3966" y="9168"/>
                  </a:cubicBezTo>
                  <a:cubicBezTo>
                    <a:pt x="4311" y="6990"/>
                    <a:pt x="2954" y="3465"/>
                    <a:pt x="3037" y="1727"/>
                  </a:cubicBezTo>
                  <a:lnTo>
                    <a:pt x="11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"/>
            <p:cNvSpPr/>
            <p:nvPr/>
          </p:nvSpPr>
          <p:spPr>
            <a:xfrm>
              <a:off x="835500" y="2977575"/>
              <a:ext cx="146475" cy="662600"/>
            </a:xfrm>
            <a:custGeom>
              <a:avLst/>
              <a:gdLst/>
              <a:ahLst/>
              <a:cxnLst/>
              <a:rect l="l" t="t" r="r" b="b"/>
              <a:pathLst>
                <a:path w="5859" h="26504" extrusionOk="0">
                  <a:moveTo>
                    <a:pt x="572" y="1"/>
                  </a:moveTo>
                  <a:cubicBezTo>
                    <a:pt x="1" y="2882"/>
                    <a:pt x="2406" y="11740"/>
                    <a:pt x="2275" y="13693"/>
                  </a:cubicBezTo>
                  <a:cubicBezTo>
                    <a:pt x="2132" y="15645"/>
                    <a:pt x="1870" y="18658"/>
                    <a:pt x="2275" y="20539"/>
                  </a:cubicBezTo>
                  <a:cubicBezTo>
                    <a:pt x="2668" y="22408"/>
                    <a:pt x="2739" y="25242"/>
                    <a:pt x="2739" y="25968"/>
                  </a:cubicBezTo>
                  <a:lnTo>
                    <a:pt x="5335" y="26504"/>
                  </a:lnTo>
                  <a:cubicBezTo>
                    <a:pt x="5192" y="25968"/>
                    <a:pt x="4680" y="16848"/>
                    <a:pt x="4894" y="16026"/>
                  </a:cubicBezTo>
                  <a:cubicBezTo>
                    <a:pt x="5097" y="15229"/>
                    <a:pt x="5633" y="13943"/>
                    <a:pt x="5740" y="12609"/>
                  </a:cubicBezTo>
                  <a:cubicBezTo>
                    <a:pt x="5859" y="11264"/>
                    <a:pt x="5740" y="727"/>
                    <a:pt x="5740" y="727"/>
                  </a:cubicBezTo>
                  <a:cubicBezTo>
                    <a:pt x="5185" y="821"/>
                    <a:pt x="4614" y="879"/>
                    <a:pt x="4025" y="879"/>
                  </a:cubicBezTo>
                  <a:cubicBezTo>
                    <a:pt x="3500" y="879"/>
                    <a:pt x="2961" y="833"/>
                    <a:pt x="2406" y="727"/>
                  </a:cubicBezTo>
                  <a:cubicBezTo>
                    <a:pt x="2406" y="727"/>
                    <a:pt x="1632" y="44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"/>
            <p:cNvSpPr/>
            <p:nvPr/>
          </p:nvSpPr>
          <p:spPr>
            <a:xfrm>
              <a:off x="1187050" y="2578725"/>
              <a:ext cx="645100" cy="173550"/>
            </a:xfrm>
            <a:custGeom>
              <a:avLst/>
              <a:gdLst/>
              <a:ahLst/>
              <a:cxnLst/>
              <a:rect l="l" t="t" r="r" b="b"/>
              <a:pathLst>
                <a:path w="25804" h="6942" extrusionOk="0">
                  <a:moveTo>
                    <a:pt x="22768" y="0"/>
                  </a:moveTo>
                  <a:cubicBezTo>
                    <a:pt x="22490" y="0"/>
                    <a:pt x="21432" y="851"/>
                    <a:pt x="20812" y="1036"/>
                  </a:cubicBezTo>
                  <a:cubicBezTo>
                    <a:pt x="20146" y="1227"/>
                    <a:pt x="19610" y="2251"/>
                    <a:pt x="19610" y="2251"/>
                  </a:cubicBezTo>
                  <a:cubicBezTo>
                    <a:pt x="19610" y="2251"/>
                    <a:pt x="14526" y="2858"/>
                    <a:pt x="13168" y="3477"/>
                  </a:cubicBezTo>
                  <a:cubicBezTo>
                    <a:pt x="11811" y="4108"/>
                    <a:pt x="10668" y="4370"/>
                    <a:pt x="9073" y="4465"/>
                  </a:cubicBezTo>
                  <a:cubicBezTo>
                    <a:pt x="8938" y="4472"/>
                    <a:pt x="8804" y="4476"/>
                    <a:pt x="8671" y="4476"/>
                  </a:cubicBezTo>
                  <a:cubicBezTo>
                    <a:pt x="6563" y="4476"/>
                    <a:pt x="4726" y="3627"/>
                    <a:pt x="3774" y="3179"/>
                  </a:cubicBezTo>
                  <a:cubicBezTo>
                    <a:pt x="3540" y="3074"/>
                    <a:pt x="3254" y="3034"/>
                    <a:pt x="2954" y="3034"/>
                  </a:cubicBezTo>
                  <a:cubicBezTo>
                    <a:pt x="1957" y="3034"/>
                    <a:pt x="798" y="3477"/>
                    <a:pt x="798" y="3477"/>
                  </a:cubicBezTo>
                  <a:cubicBezTo>
                    <a:pt x="798" y="3477"/>
                    <a:pt x="0" y="4322"/>
                    <a:pt x="619" y="5489"/>
                  </a:cubicBezTo>
                  <a:cubicBezTo>
                    <a:pt x="1405" y="6930"/>
                    <a:pt x="2750" y="6942"/>
                    <a:pt x="2750" y="6942"/>
                  </a:cubicBezTo>
                  <a:cubicBezTo>
                    <a:pt x="6251" y="6811"/>
                    <a:pt x="13418" y="5870"/>
                    <a:pt x="14431" y="5489"/>
                  </a:cubicBezTo>
                  <a:cubicBezTo>
                    <a:pt x="15443" y="5096"/>
                    <a:pt x="20931" y="2858"/>
                    <a:pt x="21146" y="2644"/>
                  </a:cubicBezTo>
                  <a:cubicBezTo>
                    <a:pt x="21317" y="2482"/>
                    <a:pt x="22215" y="2210"/>
                    <a:pt x="22811" y="2210"/>
                  </a:cubicBezTo>
                  <a:cubicBezTo>
                    <a:pt x="22918" y="2210"/>
                    <a:pt x="23016" y="2219"/>
                    <a:pt x="23098" y="2239"/>
                  </a:cubicBezTo>
                  <a:cubicBezTo>
                    <a:pt x="23148" y="2252"/>
                    <a:pt x="23204" y="2258"/>
                    <a:pt x="23263" y="2258"/>
                  </a:cubicBezTo>
                  <a:cubicBezTo>
                    <a:pt x="23841" y="2258"/>
                    <a:pt x="24822" y="1678"/>
                    <a:pt x="25372" y="1441"/>
                  </a:cubicBezTo>
                  <a:cubicBezTo>
                    <a:pt x="25803" y="1247"/>
                    <a:pt x="25353" y="963"/>
                    <a:pt x="24817" y="963"/>
                  </a:cubicBezTo>
                  <a:cubicBezTo>
                    <a:pt x="24598" y="963"/>
                    <a:pt x="24364" y="1010"/>
                    <a:pt x="24170" y="1131"/>
                  </a:cubicBezTo>
                  <a:cubicBezTo>
                    <a:pt x="23944" y="1270"/>
                    <a:pt x="23637" y="1317"/>
                    <a:pt x="23328" y="1317"/>
                  </a:cubicBezTo>
                  <a:cubicBezTo>
                    <a:pt x="22711" y="1317"/>
                    <a:pt x="22086" y="1131"/>
                    <a:pt x="22086" y="1131"/>
                  </a:cubicBezTo>
                  <a:cubicBezTo>
                    <a:pt x="22086" y="1131"/>
                    <a:pt x="22955" y="238"/>
                    <a:pt x="22824" y="24"/>
                  </a:cubicBezTo>
                  <a:cubicBezTo>
                    <a:pt x="22813" y="8"/>
                    <a:pt x="22794" y="0"/>
                    <a:pt x="2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"/>
            <p:cNvSpPr/>
            <p:nvPr/>
          </p:nvSpPr>
          <p:spPr>
            <a:xfrm>
              <a:off x="1122150" y="2409800"/>
              <a:ext cx="177725" cy="257150"/>
            </a:xfrm>
            <a:custGeom>
              <a:avLst/>
              <a:gdLst/>
              <a:ahLst/>
              <a:cxnLst/>
              <a:rect l="l" t="t" r="r" b="b"/>
              <a:pathLst>
                <a:path w="7109" h="10286" extrusionOk="0">
                  <a:moveTo>
                    <a:pt x="3688" y="1"/>
                  </a:moveTo>
                  <a:cubicBezTo>
                    <a:pt x="3596" y="1"/>
                    <a:pt x="3502" y="10"/>
                    <a:pt x="3406" y="30"/>
                  </a:cubicBezTo>
                  <a:cubicBezTo>
                    <a:pt x="1941" y="340"/>
                    <a:pt x="1" y="1995"/>
                    <a:pt x="596" y="4197"/>
                  </a:cubicBezTo>
                  <a:cubicBezTo>
                    <a:pt x="1179" y="6376"/>
                    <a:pt x="1620" y="6341"/>
                    <a:pt x="1227" y="7234"/>
                  </a:cubicBezTo>
                  <a:cubicBezTo>
                    <a:pt x="822" y="8127"/>
                    <a:pt x="596" y="8519"/>
                    <a:pt x="596" y="8519"/>
                  </a:cubicBezTo>
                  <a:cubicBezTo>
                    <a:pt x="596" y="8519"/>
                    <a:pt x="794" y="10285"/>
                    <a:pt x="2785" y="10285"/>
                  </a:cubicBezTo>
                  <a:cubicBezTo>
                    <a:pt x="2975" y="10285"/>
                    <a:pt x="3182" y="10269"/>
                    <a:pt x="3406" y="10234"/>
                  </a:cubicBezTo>
                  <a:lnTo>
                    <a:pt x="4084" y="7734"/>
                  </a:lnTo>
                  <a:cubicBezTo>
                    <a:pt x="4084" y="7734"/>
                    <a:pt x="7109" y="7198"/>
                    <a:pt x="6763" y="5817"/>
                  </a:cubicBezTo>
                  <a:cubicBezTo>
                    <a:pt x="6406" y="4436"/>
                    <a:pt x="6359" y="4019"/>
                    <a:pt x="6359" y="4019"/>
                  </a:cubicBezTo>
                  <a:lnTo>
                    <a:pt x="6728" y="3840"/>
                  </a:lnTo>
                  <a:cubicBezTo>
                    <a:pt x="6978" y="3721"/>
                    <a:pt x="7061" y="3376"/>
                    <a:pt x="6882" y="3174"/>
                  </a:cubicBezTo>
                  <a:lnTo>
                    <a:pt x="5823" y="1935"/>
                  </a:lnTo>
                  <a:cubicBezTo>
                    <a:pt x="5823" y="1935"/>
                    <a:pt x="5001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"/>
            <p:cNvSpPr/>
            <p:nvPr/>
          </p:nvSpPr>
          <p:spPr>
            <a:xfrm>
              <a:off x="1181375" y="2584375"/>
              <a:ext cx="42900" cy="50925"/>
            </a:xfrm>
            <a:custGeom>
              <a:avLst/>
              <a:gdLst/>
              <a:ahLst/>
              <a:cxnLst/>
              <a:rect l="l" t="t" r="r" b="b"/>
              <a:pathLst>
                <a:path w="1716" h="2037" extrusionOk="0">
                  <a:moveTo>
                    <a:pt x="239" y="1"/>
                  </a:moveTo>
                  <a:cubicBezTo>
                    <a:pt x="239" y="1"/>
                    <a:pt x="1" y="1441"/>
                    <a:pt x="1370" y="2037"/>
                  </a:cubicBezTo>
                  <a:lnTo>
                    <a:pt x="1715" y="751"/>
                  </a:lnTo>
                  <a:cubicBezTo>
                    <a:pt x="1715" y="751"/>
                    <a:pt x="775" y="667"/>
                    <a:pt x="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"/>
            <p:cNvSpPr/>
            <p:nvPr/>
          </p:nvSpPr>
          <p:spPr>
            <a:xfrm>
              <a:off x="1247175" y="2521625"/>
              <a:ext cx="36625" cy="18825"/>
            </a:xfrm>
            <a:custGeom>
              <a:avLst/>
              <a:gdLst/>
              <a:ahLst/>
              <a:cxnLst/>
              <a:rect l="l" t="t" r="r" b="b"/>
              <a:pathLst>
                <a:path w="1465" h="753" extrusionOk="0">
                  <a:moveTo>
                    <a:pt x="1371" y="0"/>
                  </a:moveTo>
                  <a:cubicBezTo>
                    <a:pt x="1362" y="0"/>
                    <a:pt x="1353" y="3"/>
                    <a:pt x="1346" y="10"/>
                  </a:cubicBezTo>
                  <a:lnTo>
                    <a:pt x="95" y="260"/>
                  </a:lnTo>
                  <a:cubicBezTo>
                    <a:pt x="60" y="260"/>
                    <a:pt x="36" y="284"/>
                    <a:pt x="12" y="332"/>
                  </a:cubicBezTo>
                  <a:cubicBezTo>
                    <a:pt x="0" y="367"/>
                    <a:pt x="12" y="403"/>
                    <a:pt x="48" y="427"/>
                  </a:cubicBezTo>
                  <a:cubicBezTo>
                    <a:pt x="48" y="427"/>
                    <a:pt x="191" y="546"/>
                    <a:pt x="369" y="629"/>
                  </a:cubicBezTo>
                  <a:cubicBezTo>
                    <a:pt x="540" y="710"/>
                    <a:pt x="693" y="753"/>
                    <a:pt x="827" y="753"/>
                  </a:cubicBezTo>
                  <a:cubicBezTo>
                    <a:pt x="889" y="753"/>
                    <a:pt x="947" y="744"/>
                    <a:pt x="1000" y="725"/>
                  </a:cubicBezTo>
                  <a:cubicBezTo>
                    <a:pt x="1012" y="725"/>
                    <a:pt x="1024" y="701"/>
                    <a:pt x="1048" y="701"/>
                  </a:cubicBezTo>
                  <a:cubicBezTo>
                    <a:pt x="1167" y="641"/>
                    <a:pt x="1250" y="534"/>
                    <a:pt x="1322" y="391"/>
                  </a:cubicBezTo>
                  <a:lnTo>
                    <a:pt x="1429" y="141"/>
                  </a:lnTo>
                  <a:cubicBezTo>
                    <a:pt x="1465" y="105"/>
                    <a:pt x="1465" y="70"/>
                    <a:pt x="1429" y="34"/>
                  </a:cubicBezTo>
                  <a:cubicBezTo>
                    <a:pt x="1421" y="17"/>
                    <a:pt x="1394" y="0"/>
                    <a:pt x="1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"/>
            <p:cNvSpPr/>
            <p:nvPr/>
          </p:nvSpPr>
          <p:spPr>
            <a:xfrm>
              <a:off x="1257875" y="2530025"/>
              <a:ext cx="20575" cy="7925"/>
            </a:xfrm>
            <a:custGeom>
              <a:avLst/>
              <a:gdLst/>
              <a:ahLst/>
              <a:cxnLst/>
              <a:rect l="l" t="t" r="r" b="b"/>
              <a:pathLst>
                <a:path w="823" h="317" extrusionOk="0">
                  <a:moveTo>
                    <a:pt x="707" y="0"/>
                  </a:moveTo>
                  <a:cubicBezTo>
                    <a:pt x="536" y="0"/>
                    <a:pt x="307" y="47"/>
                    <a:pt x="1" y="210"/>
                  </a:cubicBezTo>
                  <a:cubicBezTo>
                    <a:pt x="122" y="268"/>
                    <a:pt x="262" y="317"/>
                    <a:pt x="396" y="317"/>
                  </a:cubicBezTo>
                  <a:cubicBezTo>
                    <a:pt x="564" y="317"/>
                    <a:pt x="723" y="240"/>
                    <a:pt x="822" y="8"/>
                  </a:cubicBezTo>
                  <a:cubicBezTo>
                    <a:pt x="787" y="3"/>
                    <a:pt x="749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"/>
            <p:cNvSpPr/>
            <p:nvPr/>
          </p:nvSpPr>
          <p:spPr>
            <a:xfrm>
              <a:off x="1248950" y="2472675"/>
              <a:ext cx="11050" cy="10025"/>
            </a:xfrm>
            <a:custGeom>
              <a:avLst/>
              <a:gdLst/>
              <a:ahLst/>
              <a:cxnLst/>
              <a:rect l="l" t="t" r="r" b="b"/>
              <a:pathLst>
                <a:path w="442" h="401" extrusionOk="0">
                  <a:moveTo>
                    <a:pt x="239" y="0"/>
                  </a:moveTo>
                  <a:cubicBezTo>
                    <a:pt x="228" y="0"/>
                    <a:pt x="216" y="1"/>
                    <a:pt x="203" y="4"/>
                  </a:cubicBezTo>
                  <a:cubicBezTo>
                    <a:pt x="96" y="16"/>
                    <a:pt x="1" y="123"/>
                    <a:pt x="24" y="218"/>
                  </a:cubicBezTo>
                  <a:cubicBezTo>
                    <a:pt x="35" y="314"/>
                    <a:pt x="103" y="400"/>
                    <a:pt x="202" y="400"/>
                  </a:cubicBezTo>
                  <a:cubicBezTo>
                    <a:pt x="214" y="400"/>
                    <a:pt x="226" y="399"/>
                    <a:pt x="239" y="397"/>
                  </a:cubicBezTo>
                  <a:cubicBezTo>
                    <a:pt x="346" y="385"/>
                    <a:pt x="441" y="301"/>
                    <a:pt x="417" y="182"/>
                  </a:cubicBezTo>
                  <a:cubicBezTo>
                    <a:pt x="407" y="86"/>
                    <a:pt x="339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"/>
            <p:cNvSpPr/>
            <p:nvPr/>
          </p:nvSpPr>
          <p:spPr>
            <a:xfrm>
              <a:off x="1240025" y="2454850"/>
              <a:ext cx="20550" cy="14050"/>
            </a:xfrm>
            <a:custGeom>
              <a:avLst/>
              <a:gdLst/>
              <a:ahLst/>
              <a:cxnLst/>
              <a:rect l="l" t="t" r="r" b="b"/>
              <a:pathLst>
                <a:path w="822" h="562" extrusionOk="0">
                  <a:moveTo>
                    <a:pt x="573" y="1"/>
                  </a:moveTo>
                  <a:cubicBezTo>
                    <a:pt x="476" y="1"/>
                    <a:pt x="351" y="17"/>
                    <a:pt x="239" y="86"/>
                  </a:cubicBezTo>
                  <a:cubicBezTo>
                    <a:pt x="120" y="157"/>
                    <a:pt x="48" y="276"/>
                    <a:pt x="12" y="443"/>
                  </a:cubicBezTo>
                  <a:cubicBezTo>
                    <a:pt x="0" y="502"/>
                    <a:pt x="48" y="550"/>
                    <a:pt x="108" y="562"/>
                  </a:cubicBezTo>
                  <a:lnTo>
                    <a:pt x="143" y="562"/>
                  </a:lnTo>
                  <a:cubicBezTo>
                    <a:pt x="179" y="562"/>
                    <a:pt x="227" y="538"/>
                    <a:pt x="227" y="479"/>
                  </a:cubicBezTo>
                  <a:cubicBezTo>
                    <a:pt x="239" y="371"/>
                    <a:pt x="286" y="300"/>
                    <a:pt x="358" y="252"/>
                  </a:cubicBezTo>
                  <a:cubicBezTo>
                    <a:pt x="423" y="205"/>
                    <a:pt x="506" y="193"/>
                    <a:pt x="573" y="193"/>
                  </a:cubicBezTo>
                  <a:cubicBezTo>
                    <a:pt x="640" y="193"/>
                    <a:pt x="691" y="205"/>
                    <a:pt x="691" y="205"/>
                  </a:cubicBezTo>
                  <a:cubicBezTo>
                    <a:pt x="701" y="207"/>
                    <a:pt x="710" y="208"/>
                    <a:pt x="719" y="208"/>
                  </a:cubicBezTo>
                  <a:cubicBezTo>
                    <a:pt x="762" y="208"/>
                    <a:pt x="790" y="183"/>
                    <a:pt x="810" y="133"/>
                  </a:cubicBezTo>
                  <a:cubicBezTo>
                    <a:pt x="822" y="74"/>
                    <a:pt x="786" y="26"/>
                    <a:pt x="739" y="14"/>
                  </a:cubicBezTo>
                  <a:cubicBezTo>
                    <a:pt x="727" y="14"/>
                    <a:pt x="662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"/>
            <p:cNvSpPr/>
            <p:nvPr/>
          </p:nvSpPr>
          <p:spPr>
            <a:xfrm>
              <a:off x="1163825" y="2445375"/>
              <a:ext cx="111050" cy="60750"/>
            </a:xfrm>
            <a:custGeom>
              <a:avLst/>
              <a:gdLst/>
              <a:ahLst/>
              <a:cxnLst/>
              <a:rect l="l" t="t" r="r" b="b"/>
              <a:pathLst>
                <a:path w="4442" h="2430" extrusionOk="0">
                  <a:moveTo>
                    <a:pt x="4406" y="500"/>
                  </a:moveTo>
                  <a:cubicBezTo>
                    <a:pt x="4382" y="441"/>
                    <a:pt x="4311" y="453"/>
                    <a:pt x="4311" y="453"/>
                  </a:cubicBezTo>
                  <a:cubicBezTo>
                    <a:pt x="4275" y="465"/>
                    <a:pt x="4227" y="500"/>
                    <a:pt x="4180" y="536"/>
                  </a:cubicBezTo>
                  <a:cubicBezTo>
                    <a:pt x="3977" y="215"/>
                    <a:pt x="3608" y="0"/>
                    <a:pt x="3203" y="36"/>
                  </a:cubicBezTo>
                  <a:cubicBezTo>
                    <a:pt x="2608" y="84"/>
                    <a:pt x="2167" y="596"/>
                    <a:pt x="2215" y="1179"/>
                  </a:cubicBezTo>
                  <a:cubicBezTo>
                    <a:pt x="2215" y="1227"/>
                    <a:pt x="2227" y="1250"/>
                    <a:pt x="2227" y="1298"/>
                  </a:cubicBezTo>
                  <a:lnTo>
                    <a:pt x="60" y="2251"/>
                  </a:lnTo>
                  <a:cubicBezTo>
                    <a:pt x="12" y="2263"/>
                    <a:pt x="0" y="2322"/>
                    <a:pt x="12" y="2370"/>
                  </a:cubicBezTo>
                  <a:cubicBezTo>
                    <a:pt x="24" y="2405"/>
                    <a:pt x="60" y="2429"/>
                    <a:pt x="108" y="2417"/>
                  </a:cubicBezTo>
                  <a:lnTo>
                    <a:pt x="131" y="2417"/>
                  </a:lnTo>
                  <a:lnTo>
                    <a:pt x="2275" y="1477"/>
                  </a:lnTo>
                  <a:cubicBezTo>
                    <a:pt x="2441" y="1929"/>
                    <a:pt x="2870" y="2227"/>
                    <a:pt x="3358" y="2179"/>
                  </a:cubicBezTo>
                  <a:cubicBezTo>
                    <a:pt x="3953" y="2132"/>
                    <a:pt x="4394" y="1608"/>
                    <a:pt x="4346" y="1036"/>
                  </a:cubicBezTo>
                  <a:cubicBezTo>
                    <a:pt x="4334" y="917"/>
                    <a:pt x="4311" y="810"/>
                    <a:pt x="4275" y="703"/>
                  </a:cubicBezTo>
                  <a:cubicBezTo>
                    <a:pt x="4311" y="655"/>
                    <a:pt x="4358" y="631"/>
                    <a:pt x="4406" y="619"/>
                  </a:cubicBezTo>
                  <a:cubicBezTo>
                    <a:pt x="4394" y="596"/>
                    <a:pt x="4441" y="572"/>
                    <a:pt x="4406" y="500"/>
                  </a:cubicBezTo>
                  <a:close/>
                  <a:moveTo>
                    <a:pt x="3334" y="2001"/>
                  </a:moveTo>
                  <a:cubicBezTo>
                    <a:pt x="2846" y="2048"/>
                    <a:pt x="2417" y="1667"/>
                    <a:pt x="2370" y="1167"/>
                  </a:cubicBezTo>
                  <a:cubicBezTo>
                    <a:pt x="2322" y="679"/>
                    <a:pt x="2691" y="238"/>
                    <a:pt x="3203" y="203"/>
                  </a:cubicBezTo>
                  <a:cubicBezTo>
                    <a:pt x="3691" y="155"/>
                    <a:pt x="4120" y="524"/>
                    <a:pt x="4168" y="1036"/>
                  </a:cubicBezTo>
                  <a:cubicBezTo>
                    <a:pt x="4203" y="1524"/>
                    <a:pt x="3822" y="1953"/>
                    <a:pt x="3334" y="2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"/>
            <p:cNvSpPr/>
            <p:nvPr/>
          </p:nvSpPr>
          <p:spPr>
            <a:xfrm>
              <a:off x="855150" y="3714875"/>
              <a:ext cx="258100" cy="51225"/>
            </a:xfrm>
            <a:custGeom>
              <a:avLst/>
              <a:gdLst/>
              <a:ahLst/>
              <a:cxnLst/>
              <a:rect l="l" t="t" r="r" b="b"/>
              <a:pathLst>
                <a:path w="10324" h="2049" extrusionOk="0">
                  <a:moveTo>
                    <a:pt x="10204" y="0"/>
                  </a:moveTo>
                  <a:lnTo>
                    <a:pt x="10204" y="24"/>
                  </a:lnTo>
                  <a:lnTo>
                    <a:pt x="10204" y="36"/>
                  </a:lnTo>
                  <a:cubicBezTo>
                    <a:pt x="10204" y="48"/>
                    <a:pt x="10204" y="60"/>
                    <a:pt x="10192" y="84"/>
                  </a:cubicBezTo>
                  <a:cubicBezTo>
                    <a:pt x="10192" y="108"/>
                    <a:pt x="10181" y="143"/>
                    <a:pt x="10181" y="167"/>
                  </a:cubicBezTo>
                  <a:cubicBezTo>
                    <a:pt x="10157" y="227"/>
                    <a:pt x="10145" y="274"/>
                    <a:pt x="10121" y="334"/>
                  </a:cubicBezTo>
                  <a:cubicBezTo>
                    <a:pt x="10073" y="441"/>
                    <a:pt x="10026" y="536"/>
                    <a:pt x="9954" y="620"/>
                  </a:cubicBezTo>
                  <a:cubicBezTo>
                    <a:pt x="9942" y="631"/>
                    <a:pt x="9942" y="631"/>
                    <a:pt x="9919" y="631"/>
                  </a:cubicBezTo>
                  <a:lnTo>
                    <a:pt x="9907" y="643"/>
                  </a:lnTo>
                  <a:lnTo>
                    <a:pt x="9859" y="643"/>
                  </a:lnTo>
                  <a:lnTo>
                    <a:pt x="9680" y="691"/>
                  </a:lnTo>
                  <a:cubicBezTo>
                    <a:pt x="9561" y="715"/>
                    <a:pt x="9442" y="750"/>
                    <a:pt x="9347" y="798"/>
                  </a:cubicBezTo>
                  <a:lnTo>
                    <a:pt x="9049" y="881"/>
                  </a:lnTo>
                  <a:lnTo>
                    <a:pt x="9026" y="143"/>
                  </a:lnTo>
                  <a:lnTo>
                    <a:pt x="8752" y="143"/>
                  </a:lnTo>
                  <a:lnTo>
                    <a:pt x="8764" y="941"/>
                  </a:lnTo>
                  <a:lnTo>
                    <a:pt x="8657" y="977"/>
                  </a:lnTo>
                  <a:cubicBezTo>
                    <a:pt x="8418" y="1036"/>
                    <a:pt x="8192" y="1096"/>
                    <a:pt x="7954" y="1120"/>
                  </a:cubicBezTo>
                  <a:cubicBezTo>
                    <a:pt x="7573" y="1191"/>
                    <a:pt x="7204" y="1251"/>
                    <a:pt x="6811" y="1310"/>
                  </a:cubicBezTo>
                  <a:lnTo>
                    <a:pt x="6799" y="500"/>
                  </a:lnTo>
                  <a:lnTo>
                    <a:pt x="6513" y="500"/>
                  </a:lnTo>
                  <a:lnTo>
                    <a:pt x="6525" y="1358"/>
                  </a:lnTo>
                  <a:cubicBezTo>
                    <a:pt x="6073" y="1405"/>
                    <a:pt x="5609" y="1453"/>
                    <a:pt x="5156" y="1453"/>
                  </a:cubicBezTo>
                  <a:cubicBezTo>
                    <a:pt x="5090" y="1454"/>
                    <a:pt x="5023" y="1454"/>
                    <a:pt x="4957" y="1454"/>
                  </a:cubicBezTo>
                  <a:cubicBezTo>
                    <a:pt x="4091" y="1454"/>
                    <a:pt x="3208" y="1382"/>
                    <a:pt x="2334" y="1239"/>
                  </a:cubicBezTo>
                  <a:lnTo>
                    <a:pt x="2322" y="381"/>
                  </a:lnTo>
                  <a:lnTo>
                    <a:pt x="2037" y="381"/>
                  </a:lnTo>
                  <a:lnTo>
                    <a:pt x="2049" y="1179"/>
                  </a:lnTo>
                  <a:cubicBezTo>
                    <a:pt x="1679" y="1108"/>
                    <a:pt x="1310" y="1036"/>
                    <a:pt x="953" y="929"/>
                  </a:cubicBezTo>
                  <a:cubicBezTo>
                    <a:pt x="834" y="893"/>
                    <a:pt x="727" y="870"/>
                    <a:pt x="608" y="822"/>
                  </a:cubicBezTo>
                  <a:lnTo>
                    <a:pt x="441" y="762"/>
                  </a:lnTo>
                  <a:lnTo>
                    <a:pt x="417" y="750"/>
                  </a:lnTo>
                  <a:lnTo>
                    <a:pt x="394" y="750"/>
                  </a:lnTo>
                  <a:cubicBezTo>
                    <a:pt x="382" y="750"/>
                    <a:pt x="370" y="739"/>
                    <a:pt x="358" y="703"/>
                  </a:cubicBezTo>
                  <a:cubicBezTo>
                    <a:pt x="298" y="631"/>
                    <a:pt x="239" y="524"/>
                    <a:pt x="203" y="417"/>
                  </a:cubicBezTo>
                  <a:cubicBezTo>
                    <a:pt x="155" y="322"/>
                    <a:pt x="132" y="203"/>
                    <a:pt x="120" y="84"/>
                  </a:cubicBezTo>
                  <a:cubicBezTo>
                    <a:pt x="120" y="60"/>
                    <a:pt x="96" y="36"/>
                    <a:pt x="72" y="36"/>
                  </a:cubicBezTo>
                  <a:cubicBezTo>
                    <a:pt x="36" y="36"/>
                    <a:pt x="24" y="48"/>
                    <a:pt x="13" y="84"/>
                  </a:cubicBezTo>
                  <a:cubicBezTo>
                    <a:pt x="1" y="203"/>
                    <a:pt x="13" y="334"/>
                    <a:pt x="24" y="465"/>
                  </a:cubicBezTo>
                  <a:cubicBezTo>
                    <a:pt x="60" y="584"/>
                    <a:pt x="84" y="715"/>
                    <a:pt x="155" y="834"/>
                  </a:cubicBezTo>
                  <a:cubicBezTo>
                    <a:pt x="179" y="870"/>
                    <a:pt x="203" y="893"/>
                    <a:pt x="239" y="929"/>
                  </a:cubicBezTo>
                  <a:cubicBezTo>
                    <a:pt x="263" y="953"/>
                    <a:pt x="322" y="989"/>
                    <a:pt x="334" y="1001"/>
                  </a:cubicBezTo>
                  <a:lnTo>
                    <a:pt x="501" y="1072"/>
                  </a:lnTo>
                  <a:cubicBezTo>
                    <a:pt x="608" y="1131"/>
                    <a:pt x="727" y="1179"/>
                    <a:pt x="846" y="1227"/>
                  </a:cubicBezTo>
                  <a:cubicBezTo>
                    <a:pt x="1310" y="1417"/>
                    <a:pt x="1763" y="1572"/>
                    <a:pt x="2239" y="1691"/>
                  </a:cubicBezTo>
                  <a:cubicBezTo>
                    <a:pt x="3192" y="1929"/>
                    <a:pt x="4192" y="2048"/>
                    <a:pt x="5192" y="2048"/>
                  </a:cubicBezTo>
                  <a:cubicBezTo>
                    <a:pt x="6192" y="2024"/>
                    <a:pt x="7168" y="1893"/>
                    <a:pt x="8121" y="1608"/>
                  </a:cubicBezTo>
                  <a:cubicBezTo>
                    <a:pt x="8359" y="1548"/>
                    <a:pt x="8597" y="1465"/>
                    <a:pt x="8823" y="1393"/>
                  </a:cubicBezTo>
                  <a:lnTo>
                    <a:pt x="9168" y="1274"/>
                  </a:lnTo>
                  <a:cubicBezTo>
                    <a:pt x="9288" y="1227"/>
                    <a:pt x="9383" y="1167"/>
                    <a:pt x="9502" y="1120"/>
                  </a:cubicBezTo>
                  <a:cubicBezTo>
                    <a:pt x="9621" y="1072"/>
                    <a:pt x="9728" y="1012"/>
                    <a:pt x="9835" y="977"/>
                  </a:cubicBezTo>
                  <a:lnTo>
                    <a:pt x="10002" y="893"/>
                  </a:lnTo>
                  <a:lnTo>
                    <a:pt x="10014" y="881"/>
                  </a:lnTo>
                  <a:lnTo>
                    <a:pt x="10026" y="881"/>
                  </a:lnTo>
                  <a:lnTo>
                    <a:pt x="10038" y="870"/>
                  </a:lnTo>
                  <a:cubicBezTo>
                    <a:pt x="10073" y="858"/>
                    <a:pt x="10085" y="834"/>
                    <a:pt x="10097" y="822"/>
                  </a:cubicBezTo>
                  <a:lnTo>
                    <a:pt x="10145" y="774"/>
                  </a:lnTo>
                  <a:cubicBezTo>
                    <a:pt x="10157" y="762"/>
                    <a:pt x="10181" y="750"/>
                    <a:pt x="10181" y="739"/>
                  </a:cubicBezTo>
                  <a:cubicBezTo>
                    <a:pt x="10252" y="596"/>
                    <a:pt x="10276" y="477"/>
                    <a:pt x="10311" y="346"/>
                  </a:cubicBezTo>
                  <a:cubicBezTo>
                    <a:pt x="10323" y="286"/>
                    <a:pt x="10323" y="215"/>
                    <a:pt x="10323" y="155"/>
                  </a:cubicBezTo>
                  <a:lnTo>
                    <a:pt x="10323" y="60"/>
                  </a:lnTo>
                  <a:cubicBezTo>
                    <a:pt x="10316" y="67"/>
                    <a:pt x="10311" y="70"/>
                    <a:pt x="10307" y="70"/>
                  </a:cubicBezTo>
                  <a:cubicBezTo>
                    <a:pt x="10300" y="70"/>
                    <a:pt x="10300" y="56"/>
                    <a:pt x="10300" y="48"/>
                  </a:cubicBezTo>
                  <a:lnTo>
                    <a:pt x="10300" y="24"/>
                  </a:lnTo>
                  <a:lnTo>
                    <a:pt x="10300" y="0"/>
                  </a:lnTo>
                  <a:close/>
                </a:path>
              </a:pathLst>
            </a:custGeom>
            <a:solidFill>
              <a:srgbClr val="7E2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"/>
            <p:cNvSpPr/>
            <p:nvPr/>
          </p:nvSpPr>
          <p:spPr>
            <a:xfrm>
              <a:off x="881050" y="3690750"/>
              <a:ext cx="206900" cy="38775"/>
            </a:xfrm>
            <a:custGeom>
              <a:avLst/>
              <a:gdLst/>
              <a:ahLst/>
              <a:cxnLst/>
              <a:rect l="l" t="t" r="r" b="b"/>
              <a:pathLst>
                <a:path w="8276" h="1551" extrusionOk="0">
                  <a:moveTo>
                    <a:pt x="75" y="0"/>
                  </a:moveTo>
                  <a:cubicBezTo>
                    <a:pt x="53" y="0"/>
                    <a:pt x="32" y="0"/>
                    <a:pt x="12" y="1"/>
                  </a:cubicBezTo>
                  <a:lnTo>
                    <a:pt x="1" y="370"/>
                  </a:lnTo>
                  <a:lnTo>
                    <a:pt x="48" y="370"/>
                  </a:lnTo>
                  <a:lnTo>
                    <a:pt x="120" y="1263"/>
                  </a:lnTo>
                  <a:cubicBezTo>
                    <a:pt x="472" y="1373"/>
                    <a:pt x="801" y="1411"/>
                    <a:pt x="1085" y="1411"/>
                  </a:cubicBezTo>
                  <a:cubicBezTo>
                    <a:pt x="1693" y="1411"/>
                    <a:pt x="2096" y="1239"/>
                    <a:pt x="2096" y="1239"/>
                  </a:cubicBezTo>
                  <a:lnTo>
                    <a:pt x="2084" y="572"/>
                  </a:lnTo>
                  <a:lnTo>
                    <a:pt x="2084" y="572"/>
                  </a:lnTo>
                  <a:cubicBezTo>
                    <a:pt x="2394" y="644"/>
                    <a:pt x="2727" y="751"/>
                    <a:pt x="3037" y="894"/>
                  </a:cubicBezTo>
                  <a:cubicBezTo>
                    <a:pt x="4323" y="1472"/>
                    <a:pt x="4831" y="1550"/>
                    <a:pt x="5392" y="1550"/>
                  </a:cubicBezTo>
                  <a:cubicBezTo>
                    <a:pt x="5444" y="1550"/>
                    <a:pt x="5496" y="1550"/>
                    <a:pt x="5549" y="1549"/>
                  </a:cubicBezTo>
                  <a:cubicBezTo>
                    <a:pt x="6192" y="1537"/>
                    <a:pt x="8109" y="1501"/>
                    <a:pt x="8275" y="942"/>
                  </a:cubicBezTo>
                  <a:lnTo>
                    <a:pt x="8275" y="942"/>
                  </a:lnTo>
                  <a:cubicBezTo>
                    <a:pt x="8263" y="953"/>
                    <a:pt x="8252" y="953"/>
                    <a:pt x="8228" y="965"/>
                  </a:cubicBezTo>
                  <a:cubicBezTo>
                    <a:pt x="8228" y="965"/>
                    <a:pt x="8204" y="989"/>
                    <a:pt x="8192" y="1001"/>
                  </a:cubicBezTo>
                  <a:cubicBezTo>
                    <a:pt x="8192" y="1001"/>
                    <a:pt x="8049" y="1013"/>
                    <a:pt x="7847" y="1049"/>
                  </a:cubicBezTo>
                  <a:cubicBezTo>
                    <a:pt x="7811" y="1049"/>
                    <a:pt x="7787" y="1049"/>
                    <a:pt x="7740" y="1061"/>
                  </a:cubicBezTo>
                  <a:cubicBezTo>
                    <a:pt x="7632" y="1073"/>
                    <a:pt x="7513" y="1084"/>
                    <a:pt x="7394" y="1084"/>
                  </a:cubicBezTo>
                  <a:cubicBezTo>
                    <a:pt x="7311" y="1108"/>
                    <a:pt x="7216" y="1108"/>
                    <a:pt x="7132" y="1120"/>
                  </a:cubicBezTo>
                  <a:cubicBezTo>
                    <a:pt x="6954" y="1132"/>
                    <a:pt x="6739" y="1144"/>
                    <a:pt x="6549" y="1168"/>
                  </a:cubicBezTo>
                  <a:cubicBezTo>
                    <a:pt x="6501" y="1168"/>
                    <a:pt x="6442" y="1168"/>
                    <a:pt x="6406" y="1180"/>
                  </a:cubicBezTo>
                  <a:cubicBezTo>
                    <a:pt x="6299" y="1180"/>
                    <a:pt x="6192" y="1192"/>
                    <a:pt x="6085" y="1192"/>
                  </a:cubicBezTo>
                  <a:lnTo>
                    <a:pt x="5489" y="1192"/>
                  </a:lnTo>
                  <a:cubicBezTo>
                    <a:pt x="5406" y="1192"/>
                    <a:pt x="5299" y="1180"/>
                    <a:pt x="5215" y="1180"/>
                  </a:cubicBezTo>
                  <a:cubicBezTo>
                    <a:pt x="4942" y="1168"/>
                    <a:pt x="4703" y="1120"/>
                    <a:pt x="4525" y="1061"/>
                  </a:cubicBezTo>
                  <a:cubicBezTo>
                    <a:pt x="3608" y="715"/>
                    <a:pt x="2548" y="453"/>
                    <a:pt x="2096" y="287"/>
                  </a:cubicBezTo>
                  <a:cubicBezTo>
                    <a:pt x="1663" y="127"/>
                    <a:pt x="574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"/>
            <p:cNvSpPr/>
            <p:nvPr/>
          </p:nvSpPr>
          <p:spPr>
            <a:xfrm>
              <a:off x="971250" y="3570200"/>
              <a:ext cx="28875" cy="52425"/>
            </a:xfrm>
            <a:custGeom>
              <a:avLst/>
              <a:gdLst/>
              <a:ahLst/>
              <a:cxnLst/>
              <a:rect l="l" t="t" r="r" b="b"/>
              <a:pathLst>
                <a:path w="1155" h="2097" extrusionOk="0">
                  <a:moveTo>
                    <a:pt x="441" y="1"/>
                  </a:moveTo>
                  <a:lnTo>
                    <a:pt x="0" y="703"/>
                  </a:lnTo>
                  <a:lnTo>
                    <a:pt x="714" y="2096"/>
                  </a:lnTo>
                  <a:lnTo>
                    <a:pt x="1155" y="156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"/>
            <p:cNvSpPr/>
            <p:nvPr/>
          </p:nvSpPr>
          <p:spPr>
            <a:xfrm>
              <a:off x="878375" y="3629150"/>
              <a:ext cx="64025" cy="70875"/>
            </a:xfrm>
            <a:custGeom>
              <a:avLst/>
              <a:gdLst/>
              <a:ahLst/>
              <a:cxnLst/>
              <a:rect l="l" t="t" r="r" b="b"/>
              <a:pathLst>
                <a:path w="2561" h="2835" extrusionOk="0">
                  <a:moveTo>
                    <a:pt x="60" y="0"/>
                  </a:moveTo>
                  <a:cubicBezTo>
                    <a:pt x="0" y="977"/>
                    <a:pt x="119" y="2441"/>
                    <a:pt x="119" y="2441"/>
                  </a:cubicBezTo>
                  <a:cubicBezTo>
                    <a:pt x="572" y="2441"/>
                    <a:pt x="1751" y="2548"/>
                    <a:pt x="2203" y="2715"/>
                  </a:cubicBezTo>
                  <a:cubicBezTo>
                    <a:pt x="2298" y="2751"/>
                    <a:pt x="2417" y="2786"/>
                    <a:pt x="2548" y="2834"/>
                  </a:cubicBezTo>
                  <a:cubicBezTo>
                    <a:pt x="2560" y="298"/>
                    <a:pt x="87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"/>
            <p:cNvSpPr/>
            <p:nvPr/>
          </p:nvSpPr>
          <p:spPr>
            <a:xfrm>
              <a:off x="879850" y="3556525"/>
              <a:ext cx="178625" cy="163425"/>
            </a:xfrm>
            <a:custGeom>
              <a:avLst/>
              <a:gdLst/>
              <a:ahLst/>
              <a:cxnLst/>
              <a:rect l="l" t="t" r="r" b="b"/>
              <a:pathLst>
                <a:path w="7145" h="6537" extrusionOk="0">
                  <a:moveTo>
                    <a:pt x="322" y="0"/>
                  </a:moveTo>
                  <a:cubicBezTo>
                    <a:pt x="322" y="0"/>
                    <a:pt x="596" y="238"/>
                    <a:pt x="263" y="1500"/>
                  </a:cubicBezTo>
                  <a:cubicBezTo>
                    <a:pt x="168" y="1846"/>
                    <a:pt x="96" y="2227"/>
                    <a:pt x="37" y="2572"/>
                  </a:cubicBezTo>
                  <a:cubicBezTo>
                    <a:pt x="25" y="2679"/>
                    <a:pt x="1" y="2786"/>
                    <a:pt x="1" y="2905"/>
                  </a:cubicBezTo>
                  <a:cubicBezTo>
                    <a:pt x="811" y="2905"/>
                    <a:pt x="2501" y="3179"/>
                    <a:pt x="2489" y="5739"/>
                  </a:cubicBezTo>
                  <a:cubicBezTo>
                    <a:pt x="3025" y="5906"/>
                    <a:pt x="3847" y="6132"/>
                    <a:pt x="4573" y="6394"/>
                  </a:cubicBezTo>
                  <a:cubicBezTo>
                    <a:pt x="4751" y="6453"/>
                    <a:pt x="4990" y="6501"/>
                    <a:pt x="5263" y="6513"/>
                  </a:cubicBezTo>
                  <a:cubicBezTo>
                    <a:pt x="5347" y="6513"/>
                    <a:pt x="5430" y="6537"/>
                    <a:pt x="5537" y="6537"/>
                  </a:cubicBezTo>
                  <a:lnTo>
                    <a:pt x="6133" y="6537"/>
                  </a:lnTo>
                  <a:cubicBezTo>
                    <a:pt x="6240" y="6537"/>
                    <a:pt x="6347" y="6537"/>
                    <a:pt x="6454" y="6513"/>
                  </a:cubicBezTo>
                  <a:cubicBezTo>
                    <a:pt x="6490" y="6513"/>
                    <a:pt x="6549" y="6513"/>
                    <a:pt x="6597" y="6501"/>
                  </a:cubicBezTo>
                  <a:cubicBezTo>
                    <a:pt x="6645" y="6501"/>
                    <a:pt x="6704" y="6501"/>
                    <a:pt x="6752" y="6489"/>
                  </a:cubicBezTo>
                  <a:cubicBezTo>
                    <a:pt x="6752" y="5834"/>
                    <a:pt x="6942" y="5310"/>
                    <a:pt x="7145" y="4953"/>
                  </a:cubicBezTo>
                  <a:cubicBezTo>
                    <a:pt x="6764" y="4822"/>
                    <a:pt x="6180" y="4525"/>
                    <a:pt x="5323" y="4001"/>
                  </a:cubicBezTo>
                  <a:cubicBezTo>
                    <a:pt x="3906" y="3144"/>
                    <a:pt x="4109" y="381"/>
                    <a:pt x="4109" y="381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"/>
            <p:cNvSpPr/>
            <p:nvPr/>
          </p:nvSpPr>
          <p:spPr>
            <a:xfrm>
              <a:off x="1048025" y="3681225"/>
              <a:ext cx="44375" cy="38125"/>
            </a:xfrm>
            <a:custGeom>
              <a:avLst/>
              <a:gdLst/>
              <a:ahLst/>
              <a:cxnLst/>
              <a:rect l="l" t="t" r="r" b="b"/>
              <a:pathLst>
                <a:path w="1775" h="1525" extrusionOk="0">
                  <a:moveTo>
                    <a:pt x="406" y="1"/>
                  </a:moveTo>
                  <a:cubicBezTo>
                    <a:pt x="203" y="358"/>
                    <a:pt x="25" y="870"/>
                    <a:pt x="1" y="1525"/>
                  </a:cubicBezTo>
                  <a:cubicBezTo>
                    <a:pt x="156" y="1513"/>
                    <a:pt x="299" y="1513"/>
                    <a:pt x="441" y="1501"/>
                  </a:cubicBezTo>
                  <a:cubicBezTo>
                    <a:pt x="561" y="1489"/>
                    <a:pt x="644" y="1465"/>
                    <a:pt x="715" y="1465"/>
                  </a:cubicBezTo>
                  <a:cubicBezTo>
                    <a:pt x="834" y="1454"/>
                    <a:pt x="953" y="1442"/>
                    <a:pt x="1061" y="1442"/>
                  </a:cubicBezTo>
                  <a:cubicBezTo>
                    <a:pt x="1096" y="1442"/>
                    <a:pt x="1120" y="1430"/>
                    <a:pt x="1168" y="1430"/>
                  </a:cubicBezTo>
                  <a:cubicBezTo>
                    <a:pt x="1370" y="1394"/>
                    <a:pt x="1513" y="1382"/>
                    <a:pt x="1513" y="1382"/>
                  </a:cubicBezTo>
                  <a:cubicBezTo>
                    <a:pt x="1525" y="1370"/>
                    <a:pt x="1537" y="1370"/>
                    <a:pt x="1549" y="1346"/>
                  </a:cubicBezTo>
                  <a:cubicBezTo>
                    <a:pt x="1573" y="1334"/>
                    <a:pt x="1584" y="1334"/>
                    <a:pt x="1596" y="1323"/>
                  </a:cubicBezTo>
                  <a:cubicBezTo>
                    <a:pt x="1715" y="1251"/>
                    <a:pt x="1775" y="1144"/>
                    <a:pt x="1775" y="1001"/>
                  </a:cubicBezTo>
                  <a:cubicBezTo>
                    <a:pt x="1763" y="191"/>
                    <a:pt x="1275" y="299"/>
                    <a:pt x="953" y="203"/>
                  </a:cubicBezTo>
                  <a:cubicBezTo>
                    <a:pt x="834" y="168"/>
                    <a:pt x="656" y="108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"/>
            <p:cNvSpPr/>
            <p:nvPr/>
          </p:nvSpPr>
          <p:spPr>
            <a:xfrm>
              <a:off x="984925" y="3633825"/>
              <a:ext cx="16100" cy="8800"/>
            </a:xfrm>
            <a:custGeom>
              <a:avLst/>
              <a:gdLst/>
              <a:ahLst/>
              <a:cxnLst/>
              <a:rect l="l" t="t" r="r" b="b"/>
              <a:pathLst>
                <a:path w="644" h="352" extrusionOk="0">
                  <a:moveTo>
                    <a:pt x="544" y="1"/>
                  </a:moveTo>
                  <a:cubicBezTo>
                    <a:pt x="537" y="1"/>
                    <a:pt x="531" y="2"/>
                    <a:pt x="525" y="4"/>
                  </a:cubicBezTo>
                  <a:lnTo>
                    <a:pt x="60" y="135"/>
                  </a:lnTo>
                  <a:cubicBezTo>
                    <a:pt x="25" y="147"/>
                    <a:pt x="1" y="182"/>
                    <a:pt x="13" y="230"/>
                  </a:cubicBezTo>
                  <a:lnTo>
                    <a:pt x="25" y="302"/>
                  </a:lnTo>
                  <a:cubicBezTo>
                    <a:pt x="45" y="322"/>
                    <a:pt x="66" y="352"/>
                    <a:pt x="102" y="352"/>
                  </a:cubicBezTo>
                  <a:cubicBezTo>
                    <a:pt x="107" y="352"/>
                    <a:pt x="113" y="351"/>
                    <a:pt x="120" y="349"/>
                  </a:cubicBezTo>
                  <a:lnTo>
                    <a:pt x="584" y="206"/>
                  </a:lnTo>
                  <a:cubicBezTo>
                    <a:pt x="620" y="194"/>
                    <a:pt x="644" y="147"/>
                    <a:pt x="620" y="123"/>
                  </a:cubicBezTo>
                  <a:lnTo>
                    <a:pt x="608" y="52"/>
                  </a:lnTo>
                  <a:cubicBezTo>
                    <a:pt x="598" y="22"/>
                    <a:pt x="572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"/>
            <p:cNvSpPr/>
            <p:nvPr/>
          </p:nvSpPr>
          <p:spPr>
            <a:xfrm>
              <a:off x="995350" y="3645950"/>
              <a:ext cx="15200" cy="11300"/>
            </a:xfrm>
            <a:custGeom>
              <a:avLst/>
              <a:gdLst/>
              <a:ahLst/>
              <a:cxnLst/>
              <a:rect l="l" t="t" r="r" b="b"/>
              <a:pathLst>
                <a:path w="608" h="452" extrusionOk="0">
                  <a:moveTo>
                    <a:pt x="479" y="0"/>
                  </a:moveTo>
                  <a:cubicBezTo>
                    <a:pt x="466" y="0"/>
                    <a:pt x="453" y="3"/>
                    <a:pt x="441" y="7"/>
                  </a:cubicBezTo>
                  <a:lnTo>
                    <a:pt x="48" y="245"/>
                  </a:lnTo>
                  <a:cubicBezTo>
                    <a:pt x="1" y="281"/>
                    <a:pt x="1" y="317"/>
                    <a:pt x="12" y="352"/>
                  </a:cubicBezTo>
                  <a:lnTo>
                    <a:pt x="60" y="412"/>
                  </a:lnTo>
                  <a:cubicBezTo>
                    <a:pt x="74" y="440"/>
                    <a:pt x="96" y="451"/>
                    <a:pt x="119" y="451"/>
                  </a:cubicBezTo>
                  <a:cubicBezTo>
                    <a:pt x="136" y="451"/>
                    <a:pt x="152" y="446"/>
                    <a:pt x="167" y="436"/>
                  </a:cubicBezTo>
                  <a:lnTo>
                    <a:pt x="560" y="198"/>
                  </a:lnTo>
                  <a:cubicBezTo>
                    <a:pt x="608" y="186"/>
                    <a:pt x="608" y="138"/>
                    <a:pt x="596" y="102"/>
                  </a:cubicBezTo>
                  <a:lnTo>
                    <a:pt x="548" y="43"/>
                  </a:lnTo>
                  <a:cubicBezTo>
                    <a:pt x="532" y="11"/>
                    <a:pt x="506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"/>
            <p:cNvSpPr/>
            <p:nvPr/>
          </p:nvSpPr>
          <p:spPr>
            <a:xfrm>
              <a:off x="1008750" y="3656525"/>
              <a:ext cx="15200" cy="11975"/>
            </a:xfrm>
            <a:custGeom>
              <a:avLst/>
              <a:gdLst/>
              <a:ahLst/>
              <a:cxnLst/>
              <a:rect l="l" t="t" r="r" b="b"/>
              <a:pathLst>
                <a:path w="608" h="479" extrusionOk="0">
                  <a:moveTo>
                    <a:pt x="467" y="0"/>
                  </a:moveTo>
                  <a:cubicBezTo>
                    <a:pt x="454" y="0"/>
                    <a:pt x="442" y="4"/>
                    <a:pt x="429" y="13"/>
                  </a:cubicBezTo>
                  <a:lnTo>
                    <a:pt x="48" y="287"/>
                  </a:lnTo>
                  <a:cubicBezTo>
                    <a:pt x="12" y="310"/>
                    <a:pt x="0" y="358"/>
                    <a:pt x="24" y="394"/>
                  </a:cubicBezTo>
                  <a:lnTo>
                    <a:pt x="72" y="453"/>
                  </a:lnTo>
                  <a:cubicBezTo>
                    <a:pt x="94" y="468"/>
                    <a:pt x="116" y="478"/>
                    <a:pt x="138" y="478"/>
                  </a:cubicBezTo>
                  <a:cubicBezTo>
                    <a:pt x="152" y="478"/>
                    <a:pt x="165" y="474"/>
                    <a:pt x="179" y="465"/>
                  </a:cubicBezTo>
                  <a:lnTo>
                    <a:pt x="560" y="191"/>
                  </a:lnTo>
                  <a:cubicBezTo>
                    <a:pt x="608" y="167"/>
                    <a:pt x="608" y="120"/>
                    <a:pt x="584" y="96"/>
                  </a:cubicBezTo>
                  <a:lnTo>
                    <a:pt x="536" y="36"/>
                  </a:lnTo>
                  <a:cubicBezTo>
                    <a:pt x="513" y="13"/>
                    <a:pt x="490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"/>
            <p:cNvSpPr/>
            <p:nvPr/>
          </p:nvSpPr>
          <p:spPr>
            <a:xfrm>
              <a:off x="1021850" y="36638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405" y="0"/>
                  </a:moveTo>
                  <a:cubicBezTo>
                    <a:pt x="387" y="0"/>
                    <a:pt x="369" y="6"/>
                    <a:pt x="357" y="18"/>
                  </a:cubicBezTo>
                  <a:lnTo>
                    <a:pt x="24" y="364"/>
                  </a:lnTo>
                  <a:cubicBezTo>
                    <a:pt x="0" y="399"/>
                    <a:pt x="0" y="435"/>
                    <a:pt x="24" y="471"/>
                  </a:cubicBezTo>
                  <a:lnTo>
                    <a:pt x="84" y="530"/>
                  </a:lnTo>
                  <a:cubicBezTo>
                    <a:pt x="101" y="542"/>
                    <a:pt x="119" y="548"/>
                    <a:pt x="137" y="548"/>
                  </a:cubicBezTo>
                  <a:cubicBezTo>
                    <a:pt x="155" y="548"/>
                    <a:pt x="173" y="542"/>
                    <a:pt x="191" y="530"/>
                  </a:cubicBezTo>
                  <a:lnTo>
                    <a:pt x="512" y="185"/>
                  </a:lnTo>
                  <a:cubicBezTo>
                    <a:pt x="548" y="161"/>
                    <a:pt x="548" y="114"/>
                    <a:pt x="512" y="78"/>
                  </a:cubicBezTo>
                  <a:lnTo>
                    <a:pt x="453" y="18"/>
                  </a:lnTo>
                  <a:cubicBezTo>
                    <a:pt x="441" y="6"/>
                    <a:pt x="423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"/>
            <p:cNvSpPr/>
            <p:nvPr/>
          </p:nvSpPr>
          <p:spPr>
            <a:xfrm>
              <a:off x="1037025" y="3671925"/>
              <a:ext cx="13725" cy="13875"/>
            </a:xfrm>
            <a:custGeom>
              <a:avLst/>
              <a:gdLst/>
              <a:ahLst/>
              <a:cxnLst/>
              <a:rect l="l" t="t" r="r" b="b"/>
              <a:pathLst>
                <a:path w="549" h="555" extrusionOk="0">
                  <a:moveTo>
                    <a:pt x="407" y="1"/>
                  </a:moveTo>
                  <a:cubicBezTo>
                    <a:pt x="387" y="1"/>
                    <a:pt x="369" y="10"/>
                    <a:pt x="358" y="28"/>
                  </a:cubicBezTo>
                  <a:lnTo>
                    <a:pt x="24" y="373"/>
                  </a:lnTo>
                  <a:cubicBezTo>
                    <a:pt x="0" y="397"/>
                    <a:pt x="0" y="444"/>
                    <a:pt x="24" y="468"/>
                  </a:cubicBezTo>
                  <a:lnTo>
                    <a:pt x="84" y="528"/>
                  </a:lnTo>
                  <a:cubicBezTo>
                    <a:pt x="102" y="546"/>
                    <a:pt x="122" y="555"/>
                    <a:pt x="142" y="555"/>
                  </a:cubicBezTo>
                  <a:cubicBezTo>
                    <a:pt x="161" y="555"/>
                    <a:pt x="179" y="546"/>
                    <a:pt x="191" y="528"/>
                  </a:cubicBezTo>
                  <a:lnTo>
                    <a:pt x="524" y="194"/>
                  </a:lnTo>
                  <a:cubicBezTo>
                    <a:pt x="548" y="159"/>
                    <a:pt x="548" y="111"/>
                    <a:pt x="524" y="87"/>
                  </a:cubicBezTo>
                  <a:lnTo>
                    <a:pt x="465" y="28"/>
                  </a:lnTo>
                  <a:cubicBezTo>
                    <a:pt x="447" y="10"/>
                    <a:pt x="426" y="1"/>
                    <a:pt x="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"/>
            <p:cNvSpPr/>
            <p:nvPr/>
          </p:nvSpPr>
          <p:spPr>
            <a:xfrm>
              <a:off x="966775" y="3606825"/>
              <a:ext cx="8350" cy="7625"/>
            </a:xfrm>
            <a:custGeom>
              <a:avLst/>
              <a:gdLst/>
              <a:ahLst/>
              <a:cxnLst/>
              <a:rect l="l" t="t" r="r" b="b"/>
              <a:pathLst>
                <a:path w="334" h="305" extrusionOk="0">
                  <a:moveTo>
                    <a:pt x="171" y="0"/>
                  </a:moveTo>
                  <a:cubicBezTo>
                    <a:pt x="154" y="0"/>
                    <a:pt x="136" y="4"/>
                    <a:pt x="120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54" y="262"/>
                    <a:pt x="115" y="304"/>
                    <a:pt x="176" y="304"/>
                  </a:cubicBezTo>
                  <a:cubicBezTo>
                    <a:pt x="189" y="304"/>
                    <a:pt x="202" y="302"/>
                    <a:pt x="215" y="298"/>
                  </a:cubicBezTo>
                  <a:cubicBezTo>
                    <a:pt x="298" y="262"/>
                    <a:pt x="334" y="179"/>
                    <a:pt x="310" y="96"/>
                  </a:cubicBezTo>
                  <a:cubicBezTo>
                    <a:pt x="283" y="41"/>
                    <a:pt x="227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"/>
            <p:cNvSpPr/>
            <p:nvPr/>
          </p:nvSpPr>
          <p:spPr>
            <a:xfrm>
              <a:off x="962300" y="3594750"/>
              <a:ext cx="8375" cy="7650"/>
            </a:xfrm>
            <a:custGeom>
              <a:avLst/>
              <a:gdLst/>
              <a:ahLst/>
              <a:cxnLst/>
              <a:rect l="l" t="t" r="r" b="b"/>
              <a:pathLst>
                <a:path w="335" h="306" extrusionOk="0">
                  <a:moveTo>
                    <a:pt x="184" y="0"/>
                  </a:moveTo>
                  <a:cubicBezTo>
                    <a:pt x="160" y="0"/>
                    <a:pt x="134" y="6"/>
                    <a:pt x="108" y="19"/>
                  </a:cubicBezTo>
                  <a:cubicBezTo>
                    <a:pt x="37" y="43"/>
                    <a:pt x="1" y="138"/>
                    <a:pt x="25" y="210"/>
                  </a:cubicBezTo>
                  <a:cubicBezTo>
                    <a:pt x="52" y="264"/>
                    <a:pt x="107" y="305"/>
                    <a:pt x="164" y="305"/>
                  </a:cubicBezTo>
                  <a:cubicBezTo>
                    <a:pt x="181" y="305"/>
                    <a:pt x="199" y="301"/>
                    <a:pt x="215" y="293"/>
                  </a:cubicBezTo>
                  <a:cubicBezTo>
                    <a:pt x="299" y="269"/>
                    <a:pt x="334" y="186"/>
                    <a:pt x="310" y="102"/>
                  </a:cubicBezTo>
                  <a:cubicBezTo>
                    <a:pt x="302" y="42"/>
                    <a:pt x="24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"/>
            <p:cNvSpPr/>
            <p:nvPr/>
          </p:nvSpPr>
          <p:spPr>
            <a:xfrm>
              <a:off x="425625" y="2297000"/>
              <a:ext cx="257200" cy="75475"/>
            </a:xfrm>
            <a:custGeom>
              <a:avLst/>
              <a:gdLst/>
              <a:ahLst/>
              <a:cxnLst/>
              <a:rect l="l" t="t" r="r" b="b"/>
              <a:pathLst>
                <a:path w="10288" h="3019" extrusionOk="0">
                  <a:moveTo>
                    <a:pt x="3722" y="1"/>
                  </a:moveTo>
                  <a:cubicBezTo>
                    <a:pt x="3325" y="1"/>
                    <a:pt x="2929" y="23"/>
                    <a:pt x="2537" y="66"/>
                  </a:cubicBezTo>
                  <a:cubicBezTo>
                    <a:pt x="2275" y="77"/>
                    <a:pt x="2037" y="125"/>
                    <a:pt x="1799" y="161"/>
                  </a:cubicBezTo>
                  <a:lnTo>
                    <a:pt x="1442" y="220"/>
                  </a:lnTo>
                  <a:lnTo>
                    <a:pt x="1084" y="316"/>
                  </a:lnTo>
                  <a:lnTo>
                    <a:pt x="727" y="399"/>
                  </a:lnTo>
                  <a:lnTo>
                    <a:pt x="549" y="447"/>
                  </a:lnTo>
                  <a:lnTo>
                    <a:pt x="513" y="447"/>
                  </a:lnTo>
                  <a:cubicBezTo>
                    <a:pt x="477" y="458"/>
                    <a:pt x="465" y="458"/>
                    <a:pt x="430" y="482"/>
                  </a:cubicBezTo>
                  <a:cubicBezTo>
                    <a:pt x="418" y="494"/>
                    <a:pt x="394" y="506"/>
                    <a:pt x="370" y="518"/>
                  </a:cubicBezTo>
                  <a:lnTo>
                    <a:pt x="334" y="566"/>
                  </a:lnTo>
                  <a:cubicBezTo>
                    <a:pt x="227" y="685"/>
                    <a:pt x="180" y="804"/>
                    <a:pt x="132" y="923"/>
                  </a:cubicBezTo>
                  <a:lnTo>
                    <a:pt x="96" y="1101"/>
                  </a:lnTo>
                  <a:cubicBezTo>
                    <a:pt x="96" y="1137"/>
                    <a:pt x="72" y="1161"/>
                    <a:pt x="72" y="1197"/>
                  </a:cubicBezTo>
                  <a:cubicBezTo>
                    <a:pt x="60" y="1209"/>
                    <a:pt x="49" y="1220"/>
                    <a:pt x="49" y="1232"/>
                  </a:cubicBezTo>
                  <a:lnTo>
                    <a:pt x="49" y="1268"/>
                  </a:lnTo>
                  <a:lnTo>
                    <a:pt x="49" y="1280"/>
                  </a:lnTo>
                  <a:cubicBezTo>
                    <a:pt x="60" y="1280"/>
                    <a:pt x="1" y="1280"/>
                    <a:pt x="96" y="1292"/>
                  </a:cubicBezTo>
                  <a:cubicBezTo>
                    <a:pt x="124" y="1300"/>
                    <a:pt x="136" y="1302"/>
                    <a:pt x="140" y="1302"/>
                  </a:cubicBezTo>
                  <a:cubicBezTo>
                    <a:pt x="148" y="1302"/>
                    <a:pt x="124" y="1292"/>
                    <a:pt x="132" y="1292"/>
                  </a:cubicBezTo>
                  <a:lnTo>
                    <a:pt x="132" y="1280"/>
                  </a:lnTo>
                  <a:lnTo>
                    <a:pt x="132" y="1268"/>
                  </a:lnTo>
                  <a:cubicBezTo>
                    <a:pt x="132" y="1256"/>
                    <a:pt x="156" y="1232"/>
                    <a:pt x="156" y="1220"/>
                  </a:cubicBezTo>
                  <a:cubicBezTo>
                    <a:pt x="168" y="1197"/>
                    <a:pt x="168" y="1161"/>
                    <a:pt x="180" y="1149"/>
                  </a:cubicBezTo>
                  <a:cubicBezTo>
                    <a:pt x="215" y="1090"/>
                    <a:pt x="239" y="1042"/>
                    <a:pt x="251" y="994"/>
                  </a:cubicBezTo>
                  <a:cubicBezTo>
                    <a:pt x="311" y="899"/>
                    <a:pt x="394" y="804"/>
                    <a:pt x="465" y="744"/>
                  </a:cubicBezTo>
                  <a:cubicBezTo>
                    <a:pt x="477" y="744"/>
                    <a:pt x="477" y="732"/>
                    <a:pt x="489" y="732"/>
                  </a:cubicBezTo>
                  <a:cubicBezTo>
                    <a:pt x="513" y="732"/>
                    <a:pt x="513" y="720"/>
                    <a:pt x="525" y="720"/>
                  </a:cubicBezTo>
                  <a:lnTo>
                    <a:pt x="584" y="720"/>
                  </a:lnTo>
                  <a:lnTo>
                    <a:pt x="763" y="697"/>
                  </a:lnTo>
                  <a:cubicBezTo>
                    <a:pt x="882" y="685"/>
                    <a:pt x="1001" y="685"/>
                    <a:pt x="1120" y="673"/>
                  </a:cubicBezTo>
                  <a:lnTo>
                    <a:pt x="1430" y="637"/>
                  </a:lnTo>
                  <a:lnTo>
                    <a:pt x="1311" y="1363"/>
                  </a:lnTo>
                  <a:lnTo>
                    <a:pt x="1596" y="1411"/>
                  </a:lnTo>
                  <a:lnTo>
                    <a:pt x="1727" y="625"/>
                  </a:lnTo>
                  <a:lnTo>
                    <a:pt x="1835" y="625"/>
                  </a:lnTo>
                  <a:cubicBezTo>
                    <a:pt x="2039" y="615"/>
                    <a:pt x="2244" y="587"/>
                    <a:pt x="2449" y="587"/>
                  </a:cubicBezTo>
                  <a:cubicBezTo>
                    <a:pt x="2482" y="587"/>
                    <a:pt x="2516" y="588"/>
                    <a:pt x="2549" y="589"/>
                  </a:cubicBezTo>
                  <a:cubicBezTo>
                    <a:pt x="2651" y="586"/>
                    <a:pt x="2754" y="585"/>
                    <a:pt x="2857" y="585"/>
                  </a:cubicBezTo>
                  <a:cubicBezTo>
                    <a:pt x="3140" y="585"/>
                    <a:pt x="3425" y="596"/>
                    <a:pt x="3704" y="613"/>
                  </a:cubicBezTo>
                  <a:lnTo>
                    <a:pt x="3573" y="1435"/>
                  </a:lnTo>
                  <a:lnTo>
                    <a:pt x="3859" y="1471"/>
                  </a:lnTo>
                  <a:lnTo>
                    <a:pt x="3990" y="625"/>
                  </a:lnTo>
                  <a:cubicBezTo>
                    <a:pt x="4454" y="661"/>
                    <a:pt x="4918" y="697"/>
                    <a:pt x="5359" y="780"/>
                  </a:cubicBezTo>
                  <a:cubicBezTo>
                    <a:pt x="6299" y="923"/>
                    <a:pt x="7204" y="1161"/>
                    <a:pt x="8109" y="1471"/>
                  </a:cubicBezTo>
                  <a:lnTo>
                    <a:pt x="7978" y="2328"/>
                  </a:lnTo>
                  <a:lnTo>
                    <a:pt x="8264" y="2363"/>
                  </a:lnTo>
                  <a:lnTo>
                    <a:pt x="8395" y="1566"/>
                  </a:lnTo>
                  <a:cubicBezTo>
                    <a:pt x="8752" y="1697"/>
                    <a:pt x="9097" y="1828"/>
                    <a:pt x="9443" y="1994"/>
                  </a:cubicBezTo>
                  <a:cubicBezTo>
                    <a:pt x="9538" y="2042"/>
                    <a:pt x="9645" y="2102"/>
                    <a:pt x="9764" y="2161"/>
                  </a:cubicBezTo>
                  <a:lnTo>
                    <a:pt x="9931" y="2244"/>
                  </a:lnTo>
                  <a:lnTo>
                    <a:pt x="9955" y="2268"/>
                  </a:lnTo>
                  <a:cubicBezTo>
                    <a:pt x="9955" y="2268"/>
                    <a:pt x="9978" y="2268"/>
                    <a:pt x="9978" y="2280"/>
                  </a:cubicBezTo>
                  <a:lnTo>
                    <a:pt x="10014" y="2328"/>
                  </a:lnTo>
                  <a:cubicBezTo>
                    <a:pt x="10062" y="2399"/>
                    <a:pt x="10109" y="2518"/>
                    <a:pt x="10121" y="2637"/>
                  </a:cubicBezTo>
                  <a:cubicBezTo>
                    <a:pt x="10133" y="2756"/>
                    <a:pt x="10157" y="2864"/>
                    <a:pt x="10157" y="2983"/>
                  </a:cubicBezTo>
                  <a:cubicBezTo>
                    <a:pt x="10157" y="2994"/>
                    <a:pt x="10169" y="3018"/>
                    <a:pt x="10181" y="3018"/>
                  </a:cubicBezTo>
                  <a:cubicBezTo>
                    <a:pt x="10217" y="3018"/>
                    <a:pt x="10240" y="3018"/>
                    <a:pt x="10240" y="2994"/>
                  </a:cubicBezTo>
                  <a:cubicBezTo>
                    <a:pt x="10276" y="2875"/>
                    <a:pt x="10288" y="2744"/>
                    <a:pt x="10288" y="2625"/>
                  </a:cubicBezTo>
                  <a:cubicBezTo>
                    <a:pt x="10288" y="2483"/>
                    <a:pt x="10276" y="2363"/>
                    <a:pt x="10228" y="2221"/>
                  </a:cubicBezTo>
                  <a:cubicBezTo>
                    <a:pt x="10217" y="2185"/>
                    <a:pt x="10193" y="2149"/>
                    <a:pt x="10169" y="2113"/>
                  </a:cubicBezTo>
                  <a:cubicBezTo>
                    <a:pt x="10157" y="2090"/>
                    <a:pt x="10097" y="2042"/>
                    <a:pt x="10074" y="2030"/>
                  </a:cubicBezTo>
                  <a:lnTo>
                    <a:pt x="9931" y="1923"/>
                  </a:lnTo>
                  <a:cubicBezTo>
                    <a:pt x="9824" y="1852"/>
                    <a:pt x="9716" y="1792"/>
                    <a:pt x="9621" y="1709"/>
                  </a:cubicBezTo>
                  <a:cubicBezTo>
                    <a:pt x="9204" y="1447"/>
                    <a:pt x="8764" y="1220"/>
                    <a:pt x="8323" y="1018"/>
                  </a:cubicBezTo>
                  <a:cubicBezTo>
                    <a:pt x="7419" y="613"/>
                    <a:pt x="6466" y="316"/>
                    <a:pt x="5490" y="149"/>
                  </a:cubicBezTo>
                  <a:cubicBezTo>
                    <a:pt x="4906" y="49"/>
                    <a:pt x="4313" y="1"/>
                    <a:pt x="3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"/>
            <p:cNvSpPr/>
            <p:nvPr/>
          </p:nvSpPr>
          <p:spPr>
            <a:xfrm>
              <a:off x="450650" y="2327125"/>
              <a:ext cx="202425" cy="66175"/>
            </a:xfrm>
            <a:custGeom>
              <a:avLst/>
              <a:gdLst/>
              <a:ahLst/>
              <a:cxnLst/>
              <a:rect l="l" t="t" r="r" b="b"/>
              <a:pathLst>
                <a:path w="8097" h="2647" extrusionOk="0">
                  <a:moveTo>
                    <a:pt x="1024" y="1"/>
                  </a:moveTo>
                  <a:cubicBezTo>
                    <a:pt x="530" y="1"/>
                    <a:pt x="109" y="73"/>
                    <a:pt x="0" y="301"/>
                  </a:cubicBezTo>
                  <a:cubicBezTo>
                    <a:pt x="12" y="277"/>
                    <a:pt x="24" y="277"/>
                    <a:pt x="60" y="277"/>
                  </a:cubicBezTo>
                  <a:cubicBezTo>
                    <a:pt x="60" y="254"/>
                    <a:pt x="72" y="242"/>
                    <a:pt x="107" y="242"/>
                  </a:cubicBezTo>
                  <a:cubicBezTo>
                    <a:pt x="107" y="242"/>
                    <a:pt x="238" y="242"/>
                    <a:pt x="464" y="254"/>
                  </a:cubicBezTo>
                  <a:lnTo>
                    <a:pt x="560" y="254"/>
                  </a:lnTo>
                  <a:cubicBezTo>
                    <a:pt x="667" y="254"/>
                    <a:pt x="786" y="266"/>
                    <a:pt x="905" y="289"/>
                  </a:cubicBezTo>
                  <a:cubicBezTo>
                    <a:pt x="1000" y="289"/>
                    <a:pt x="1084" y="301"/>
                    <a:pt x="1179" y="301"/>
                  </a:cubicBezTo>
                  <a:cubicBezTo>
                    <a:pt x="1357" y="313"/>
                    <a:pt x="1560" y="325"/>
                    <a:pt x="1750" y="361"/>
                  </a:cubicBezTo>
                  <a:cubicBezTo>
                    <a:pt x="1798" y="361"/>
                    <a:pt x="1857" y="373"/>
                    <a:pt x="1905" y="373"/>
                  </a:cubicBezTo>
                  <a:lnTo>
                    <a:pt x="2215" y="420"/>
                  </a:lnTo>
                  <a:cubicBezTo>
                    <a:pt x="2262" y="420"/>
                    <a:pt x="2322" y="432"/>
                    <a:pt x="2369" y="444"/>
                  </a:cubicBezTo>
                  <a:cubicBezTo>
                    <a:pt x="2405" y="468"/>
                    <a:pt x="2465" y="468"/>
                    <a:pt x="2512" y="480"/>
                  </a:cubicBezTo>
                  <a:cubicBezTo>
                    <a:pt x="2619" y="492"/>
                    <a:pt x="2703" y="504"/>
                    <a:pt x="2810" y="539"/>
                  </a:cubicBezTo>
                  <a:cubicBezTo>
                    <a:pt x="2893" y="551"/>
                    <a:pt x="3000" y="587"/>
                    <a:pt x="3084" y="599"/>
                  </a:cubicBezTo>
                  <a:cubicBezTo>
                    <a:pt x="3346" y="658"/>
                    <a:pt x="3572" y="742"/>
                    <a:pt x="3739" y="837"/>
                  </a:cubicBezTo>
                  <a:cubicBezTo>
                    <a:pt x="4584" y="1325"/>
                    <a:pt x="5584" y="1778"/>
                    <a:pt x="6001" y="2016"/>
                  </a:cubicBezTo>
                  <a:cubicBezTo>
                    <a:pt x="6418" y="2254"/>
                    <a:pt x="7549" y="2575"/>
                    <a:pt x="7989" y="2647"/>
                  </a:cubicBezTo>
                  <a:lnTo>
                    <a:pt x="8061" y="2290"/>
                  </a:lnTo>
                  <a:lnTo>
                    <a:pt x="8025" y="2290"/>
                  </a:lnTo>
                  <a:lnTo>
                    <a:pt x="8096" y="1397"/>
                  </a:lnTo>
                  <a:cubicBezTo>
                    <a:pt x="7541" y="1106"/>
                    <a:pt x="7014" y="1040"/>
                    <a:pt x="6648" y="1040"/>
                  </a:cubicBezTo>
                  <a:cubicBezTo>
                    <a:pt x="6338" y="1040"/>
                    <a:pt x="6144" y="1087"/>
                    <a:pt x="6144" y="1087"/>
                  </a:cubicBezTo>
                  <a:lnTo>
                    <a:pt x="6037" y="1742"/>
                  </a:lnTo>
                  <a:cubicBezTo>
                    <a:pt x="5739" y="1611"/>
                    <a:pt x="5429" y="1456"/>
                    <a:pt x="5144" y="1266"/>
                  </a:cubicBezTo>
                  <a:cubicBezTo>
                    <a:pt x="3882" y="408"/>
                    <a:pt x="3417" y="277"/>
                    <a:pt x="2786" y="182"/>
                  </a:cubicBezTo>
                  <a:cubicBezTo>
                    <a:pt x="2423" y="122"/>
                    <a:pt x="1663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"/>
            <p:cNvSpPr/>
            <p:nvPr/>
          </p:nvSpPr>
          <p:spPr>
            <a:xfrm>
              <a:off x="513150" y="2440900"/>
              <a:ext cx="30975" cy="53300"/>
            </a:xfrm>
            <a:custGeom>
              <a:avLst/>
              <a:gdLst/>
              <a:ahLst/>
              <a:cxnLst/>
              <a:rect l="l" t="t" r="r" b="b"/>
              <a:pathLst>
                <a:path w="1239" h="2132" extrusionOk="0">
                  <a:moveTo>
                    <a:pt x="762" y="1"/>
                  </a:moveTo>
                  <a:lnTo>
                    <a:pt x="0" y="1870"/>
                  </a:lnTo>
                  <a:lnTo>
                    <a:pt x="667" y="2132"/>
                  </a:lnTo>
                  <a:lnTo>
                    <a:pt x="1239" y="1513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"/>
            <p:cNvSpPr/>
            <p:nvPr/>
          </p:nvSpPr>
          <p:spPr>
            <a:xfrm>
              <a:off x="580725" y="2372750"/>
              <a:ext cx="69375" cy="80975"/>
            </a:xfrm>
            <a:custGeom>
              <a:avLst/>
              <a:gdLst/>
              <a:ahLst/>
              <a:cxnLst/>
              <a:rect l="l" t="t" r="r" b="b"/>
              <a:pathLst>
                <a:path w="2775" h="3239" extrusionOk="0">
                  <a:moveTo>
                    <a:pt x="453" y="0"/>
                  </a:moveTo>
                  <a:cubicBezTo>
                    <a:pt x="0" y="2524"/>
                    <a:pt x="1607" y="3108"/>
                    <a:pt x="2417" y="3239"/>
                  </a:cubicBezTo>
                  <a:cubicBezTo>
                    <a:pt x="2655" y="2286"/>
                    <a:pt x="2774" y="810"/>
                    <a:pt x="2774" y="810"/>
                  </a:cubicBezTo>
                  <a:cubicBezTo>
                    <a:pt x="2322" y="738"/>
                    <a:pt x="1191" y="405"/>
                    <a:pt x="774" y="167"/>
                  </a:cubicBezTo>
                  <a:cubicBezTo>
                    <a:pt x="691" y="119"/>
                    <a:pt x="584" y="72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"/>
            <p:cNvSpPr/>
            <p:nvPr/>
          </p:nvSpPr>
          <p:spPr>
            <a:xfrm>
              <a:off x="473550" y="2335825"/>
              <a:ext cx="167025" cy="188150"/>
            </a:xfrm>
            <a:custGeom>
              <a:avLst/>
              <a:gdLst/>
              <a:ahLst/>
              <a:cxnLst/>
              <a:rect l="l" t="t" r="r" b="b"/>
              <a:pathLst>
                <a:path w="6681" h="7526" extrusionOk="0">
                  <a:moveTo>
                    <a:pt x="656" y="1"/>
                  </a:moveTo>
                  <a:cubicBezTo>
                    <a:pt x="537" y="632"/>
                    <a:pt x="275" y="1108"/>
                    <a:pt x="1" y="1441"/>
                  </a:cubicBezTo>
                  <a:cubicBezTo>
                    <a:pt x="382" y="1668"/>
                    <a:pt x="882" y="2049"/>
                    <a:pt x="1644" y="2715"/>
                  </a:cubicBezTo>
                  <a:cubicBezTo>
                    <a:pt x="2894" y="3823"/>
                    <a:pt x="2204" y="6490"/>
                    <a:pt x="2204" y="6490"/>
                  </a:cubicBezTo>
                  <a:lnTo>
                    <a:pt x="5883" y="7526"/>
                  </a:lnTo>
                  <a:cubicBezTo>
                    <a:pt x="5883" y="7526"/>
                    <a:pt x="5644" y="7240"/>
                    <a:pt x="6192" y="6049"/>
                  </a:cubicBezTo>
                  <a:cubicBezTo>
                    <a:pt x="6347" y="5728"/>
                    <a:pt x="6490" y="5371"/>
                    <a:pt x="6597" y="5037"/>
                  </a:cubicBezTo>
                  <a:cubicBezTo>
                    <a:pt x="6633" y="4954"/>
                    <a:pt x="6656" y="4847"/>
                    <a:pt x="6680" y="4728"/>
                  </a:cubicBezTo>
                  <a:cubicBezTo>
                    <a:pt x="5894" y="4597"/>
                    <a:pt x="4275" y="4013"/>
                    <a:pt x="4716" y="1501"/>
                  </a:cubicBezTo>
                  <a:cubicBezTo>
                    <a:pt x="4228" y="1251"/>
                    <a:pt x="3454" y="870"/>
                    <a:pt x="2787" y="489"/>
                  </a:cubicBezTo>
                  <a:cubicBezTo>
                    <a:pt x="2620" y="394"/>
                    <a:pt x="2394" y="322"/>
                    <a:pt x="2132" y="251"/>
                  </a:cubicBezTo>
                  <a:cubicBezTo>
                    <a:pt x="2037" y="227"/>
                    <a:pt x="1953" y="203"/>
                    <a:pt x="1858" y="191"/>
                  </a:cubicBezTo>
                  <a:cubicBezTo>
                    <a:pt x="1775" y="179"/>
                    <a:pt x="1668" y="144"/>
                    <a:pt x="1561" y="132"/>
                  </a:cubicBezTo>
                  <a:cubicBezTo>
                    <a:pt x="1525" y="120"/>
                    <a:pt x="1465" y="120"/>
                    <a:pt x="1418" y="96"/>
                  </a:cubicBezTo>
                  <a:cubicBezTo>
                    <a:pt x="1370" y="84"/>
                    <a:pt x="1311" y="84"/>
                    <a:pt x="1263" y="72"/>
                  </a:cubicBezTo>
                  <a:lnTo>
                    <a:pt x="953" y="25"/>
                  </a:lnTo>
                  <a:cubicBezTo>
                    <a:pt x="906" y="25"/>
                    <a:pt x="846" y="13"/>
                    <a:pt x="810" y="13"/>
                  </a:cubicBezTo>
                  <a:cubicBezTo>
                    <a:pt x="763" y="13"/>
                    <a:pt x="703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"/>
            <p:cNvSpPr/>
            <p:nvPr/>
          </p:nvSpPr>
          <p:spPr>
            <a:xfrm>
              <a:off x="440825" y="2333150"/>
              <a:ext cx="49125" cy="38725"/>
            </a:xfrm>
            <a:custGeom>
              <a:avLst/>
              <a:gdLst/>
              <a:ahLst/>
              <a:cxnLst/>
              <a:rect l="l" t="t" r="r" b="b"/>
              <a:pathLst>
                <a:path w="1965" h="1549" extrusionOk="0">
                  <a:moveTo>
                    <a:pt x="500" y="1"/>
                  </a:moveTo>
                  <a:cubicBezTo>
                    <a:pt x="476" y="1"/>
                    <a:pt x="453" y="13"/>
                    <a:pt x="441" y="13"/>
                  </a:cubicBezTo>
                  <a:cubicBezTo>
                    <a:pt x="417" y="13"/>
                    <a:pt x="405" y="25"/>
                    <a:pt x="381" y="25"/>
                  </a:cubicBezTo>
                  <a:cubicBezTo>
                    <a:pt x="238" y="84"/>
                    <a:pt x="167" y="179"/>
                    <a:pt x="143" y="310"/>
                  </a:cubicBezTo>
                  <a:cubicBezTo>
                    <a:pt x="0" y="1120"/>
                    <a:pt x="512" y="1096"/>
                    <a:pt x="810" y="1251"/>
                  </a:cubicBezTo>
                  <a:cubicBezTo>
                    <a:pt x="929" y="1310"/>
                    <a:pt x="1096" y="1394"/>
                    <a:pt x="1310" y="1548"/>
                  </a:cubicBezTo>
                  <a:cubicBezTo>
                    <a:pt x="1572" y="1239"/>
                    <a:pt x="1846" y="763"/>
                    <a:pt x="1965" y="108"/>
                  </a:cubicBezTo>
                  <a:cubicBezTo>
                    <a:pt x="1822" y="84"/>
                    <a:pt x="1667" y="72"/>
                    <a:pt x="1536" y="60"/>
                  </a:cubicBezTo>
                  <a:cubicBezTo>
                    <a:pt x="1453" y="60"/>
                    <a:pt x="1357" y="48"/>
                    <a:pt x="1286" y="48"/>
                  </a:cubicBezTo>
                  <a:cubicBezTo>
                    <a:pt x="1167" y="25"/>
                    <a:pt x="1048" y="25"/>
                    <a:pt x="941" y="13"/>
                  </a:cubicBezTo>
                  <a:lnTo>
                    <a:pt x="834" y="13"/>
                  </a:lnTo>
                  <a:cubicBezTo>
                    <a:pt x="631" y="1"/>
                    <a:pt x="500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"/>
            <p:cNvSpPr/>
            <p:nvPr/>
          </p:nvSpPr>
          <p:spPr>
            <a:xfrm>
              <a:off x="522975" y="2422450"/>
              <a:ext cx="15800" cy="6275"/>
            </a:xfrm>
            <a:custGeom>
              <a:avLst/>
              <a:gdLst/>
              <a:ahLst/>
              <a:cxnLst/>
              <a:rect l="l" t="t" r="r" b="b"/>
              <a:pathLst>
                <a:path w="632" h="251" extrusionOk="0">
                  <a:moveTo>
                    <a:pt x="548" y="1"/>
                  </a:moveTo>
                  <a:lnTo>
                    <a:pt x="72" y="48"/>
                  </a:lnTo>
                  <a:cubicBezTo>
                    <a:pt x="36" y="48"/>
                    <a:pt x="0" y="72"/>
                    <a:pt x="0" y="120"/>
                  </a:cubicBezTo>
                  <a:lnTo>
                    <a:pt x="24" y="191"/>
                  </a:lnTo>
                  <a:cubicBezTo>
                    <a:pt x="24" y="227"/>
                    <a:pt x="48" y="251"/>
                    <a:pt x="96" y="251"/>
                  </a:cubicBezTo>
                  <a:lnTo>
                    <a:pt x="572" y="203"/>
                  </a:lnTo>
                  <a:cubicBezTo>
                    <a:pt x="596" y="203"/>
                    <a:pt x="631" y="179"/>
                    <a:pt x="631" y="132"/>
                  </a:cubicBezTo>
                  <a:lnTo>
                    <a:pt x="619" y="60"/>
                  </a:lnTo>
                  <a:cubicBezTo>
                    <a:pt x="619" y="24"/>
                    <a:pt x="584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"/>
            <p:cNvSpPr/>
            <p:nvPr/>
          </p:nvSpPr>
          <p:spPr>
            <a:xfrm>
              <a:off x="515525" y="2405550"/>
              <a:ext cx="15800" cy="9600"/>
            </a:xfrm>
            <a:custGeom>
              <a:avLst/>
              <a:gdLst/>
              <a:ahLst/>
              <a:cxnLst/>
              <a:rect l="l" t="t" r="r" b="b"/>
              <a:pathLst>
                <a:path w="632" h="384" extrusionOk="0">
                  <a:moveTo>
                    <a:pt x="535" y="0"/>
                  </a:moveTo>
                  <a:cubicBezTo>
                    <a:pt x="525" y="0"/>
                    <a:pt x="514" y="3"/>
                    <a:pt x="501" y="10"/>
                  </a:cubicBezTo>
                  <a:lnTo>
                    <a:pt x="48" y="165"/>
                  </a:lnTo>
                  <a:cubicBezTo>
                    <a:pt x="24" y="188"/>
                    <a:pt x="1" y="224"/>
                    <a:pt x="13" y="260"/>
                  </a:cubicBezTo>
                  <a:lnTo>
                    <a:pt x="36" y="331"/>
                  </a:lnTo>
                  <a:cubicBezTo>
                    <a:pt x="45" y="368"/>
                    <a:pt x="68" y="383"/>
                    <a:pt x="100" y="383"/>
                  </a:cubicBezTo>
                  <a:cubicBezTo>
                    <a:pt x="110" y="383"/>
                    <a:pt x="120" y="382"/>
                    <a:pt x="132" y="379"/>
                  </a:cubicBezTo>
                  <a:lnTo>
                    <a:pt x="572" y="212"/>
                  </a:lnTo>
                  <a:cubicBezTo>
                    <a:pt x="620" y="200"/>
                    <a:pt x="632" y="165"/>
                    <a:pt x="620" y="129"/>
                  </a:cubicBezTo>
                  <a:lnTo>
                    <a:pt x="584" y="46"/>
                  </a:lnTo>
                  <a:cubicBezTo>
                    <a:pt x="575" y="20"/>
                    <a:pt x="561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"/>
            <p:cNvSpPr/>
            <p:nvPr/>
          </p:nvSpPr>
          <p:spPr>
            <a:xfrm>
              <a:off x="504225" y="2392575"/>
              <a:ext cx="15500" cy="9900"/>
            </a:xfrm>
            <a:custGeom>
              <a:avLst/>
              <a:gdLst/>
              <a:ahLst/>
              <a:cxnLst/>
              <a:rect l="l" t="t" r="r" b="b"/>
              <a:pathLst>
                <a:path w="620" h="396" extrusionOk="0">
                  <a:moveTo>
                    <a:pt x="517" y="0"/>
                  </a:moveTo>
                  <a:cubicBezTo>
                    <a:pt x="507" y="0"/>
                    <a:pt x="498" y="2"/>
                    <a:pt x="488" y="5"/>
                  </a:cubicBezTo>
                  <a:lnTo>
                    <a:pt x="60" y="195"/>
                  </a:lnTo>
                  <a:cubicBezTo>
                    <a:pt x="12" y="207"/>
                    <a:pt x="0" y="255"/>
                    <a:pt x="24" y="291"/>
                  </a:cubicBezTo>
                  <a:lnTo>
                    <a:pt x="60" y="362"/>
                  </a:lnTo>
                  <a:cubicBezTo>
                    <a:pt x="68" y="379"/>
                    <a:pt x="94" y="396"/>
                    <a:pt x="118" y="396"/>
                  </a:cubicBezTo>
                  <a:cubicBezTo>
                    <a:pt x="127" y="396"/>
                    <a:pt x="136" y="393"/>
                    <a:pt x="143" y="386"/>
                  </a:cubicBezTo>
                  <a:lnTo>
                    <a:pt x="584" y="195"/>
                  </a:lnTo>
                  <a:cubicBezTo>
                    <a:pt x="607" y="184"/>
                    <a:pt x="619" y="136"/>
                    <a:pt x="607" y="112"/>
                  </a:cubicBezTo>
                  <a:lnTo>
                    <a:pt x="584" y="29"/>
                  </a:lnTo>
                  <a:cubicBezTo>
                    <a:pt x="566" y="11"/>
                    <a:pt x="542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"/>
            <p:cNvSpPr/>
            <p:nvPr/>
          </p:nvSpPr>
          <p:spPr>
            <a:xfrm>
              <a:off x="494100" y="2380750"/>
              <a:ext cx="15200" cy="12275"/>
            </a:xfrm>
            <a:custGeom>
              <a:avLst/>
              <a:gdLst/>
              <a:ahLst/>
              <a:cxnLst/>
              <a:rect l="l" t="t" r="r" b="b"/>
              <a:pathLst>
                <a:path w="608" h="491" extrusionOk="0">
                  <a:moveTo>
                    <a:pt x="470" y="1"/>
                  </a:moveTo>
                  <a:cubicBezTo>
                    <a:pt x="456" y="1"/>
                    <a:pt x="443" y="4"/>
                    <a:pt x="429" y="14"/>
                  </a:cubicBezTo>
                  <a:lnTo>
                    <a:pt x="48" y="299"/>
                  </a:lnTo>
                  <a:cubicBezTo>
                    <a:pt x="0" y="323"/>
                    <a:pt x="0" y="371"/>
                    <a:pt x="36" y="406"/>
                  </a:cubicBezTo>
                  <a:lnTo>
                    <a:pt x="72" y="466"/>
                  </a:lnTo>
                  <a:cubicBezTo>
                    <a:pt x="94" y="481"/>
                    <a:pt x="121" y="491"/>
                    <a:pt x="143" y="491"/>
                  </a:cubicBezTo>
                  <a:cubicBezTo>
                    <a:pt x="157" y="491"/>
                    <a:pt x="170" y="487"/>
                    <a:pt x="179" y="478"/>
                  </a:cubicBezTo>
                  <a:lnTo>
                    <a:pt x="560" y="192"/>
                  </a:lnTo>
                  <a:cubicBezTo>
                    <a:pt x="596" y="168"/>
                    <a:pt x="608" y="121"/>
                    <a:pt x="584" y="85"/>
                  </a:cubicBezTo>
                  <a:lnTo>
                    <a:pt x="536" y="25"/>
                  </a:lnTo>
                  <a:cubicBezTo>
                    <a:pt x="514" y="11"/>
                    <a:pt x="492" y="1"/>
                    <a:pt x="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"/>
            <p:cNvSpPr/>
            <p:nvPr/>
          </p:nvSpPr>
          <p:spPr>
            <a:xfrm>
              <a:off x="480700" y="2370325"/>
              <a:ext cx="15200" cy="12300"/>
            </a:xfrm>
            <a:custGeom>
              <a:avLst/>
              <a:gdLst/>
              <a:ahLst/>
              <a:cxnLst/>
              <a:rect l="l" t="t" r="r" b="b"/>
              <a:pathLst>
                <a:path w="608" h="492" extrusionOk="0">
                  <a:moveTo>
                    <a:pt x="470" y="1"/>
                  </a:moveTo>
                  <a:cubicBezTo>
                    <a:pt x="457" y="1"/>
                    <a:pt x="443" y="5"/>
                    <a:pt x="429" y="14"/>
                  </a:cubicBezTo>
                  <a:lnTo>
                    <a:pt x="48" y="300"/>
                  </a:lnTo>
                  <a:cubicBezTo>
                    <a:pt x="1" y="312"/>
                    <a:pt x="1" y="359"/>
                    <a:pt x="36" y="407"/>
                  </a:cubicBezTo>
                  <a:lnTo>
                    <a:pt x="72" y="466"/>
                  </a:lnTo>
                  <a:cubicBezTo>
                    <a:pt x="94" y="481"/>
                    <a:pt x="121" y="491"/>
                    <a:pt x="143" y="491"/>
                  </a:cubicBezTo>
                  <a:cubicBezTo>
                    <a:pt x="158" y="491"/>
                    <a:pt x="170" y="487"/>
                    <a:pt x="179" y="478"/>
                  </a:cubicBezTo>
                  <a:lnTo>
                    <a:pt x="572" y="192"/>
                  </a:lnTo>
                  <a:cubicBezTo>
                    <a:pt x="596" y="169"/>
                    <a:pt x="608" y="121"/>
                    <a:pt x="584" y="85"/>
                  </a:cubicBezTo>
                  <a:lnTo>
                    <a:pt x="536" y="26"/>
                  </a:lnTo>
                  <a:cubicBezTo>
                    <a:pt x="514" y="11"/>
                    <a:pt x="492" y="1"/>
                    <a:pt x="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"/>
            <p:cNvSpPr/>
            <p:nvPr/>
          </p:nvSpPr>
          <p:spPr>
            <a:xfrm>
              <a:off x="544100" y="2452175"/>
              <a:ext cx="8350" cy="7850"/>
            </a:xfrm>
            <a:custGeom>
              <a:avLst/>
              <a:gdLst/>
              <a:ahLst/>
              <a:cxnLst/>
              <a:rect l="l" t="t" r="r" b="b"/>
              <a:pathLst>
                <a:path w="334" h="314" extrusionOk="0">
                  <a:moveTo>
                    <a:pt x="167" y="1"/>
                  </a:moveTo>
                  <a:cubicBezTo>
                    <a:pt x="160" y="1"/>
                    <a:pt x="152" y="1"/>
                    <a:pt x="144" y="2"/>
                  </a:cubicBezTo>
                  <a:cubicBezTo>
                    <a:pt x="60" y="14"/>
                    <a:pt x="1" y="86"/>
                    <a:pt x="13" y="181"/>
                  </a:cubicBezTo>
                  <a:cubicBezTo>
                    <a:pt x="23" y="257"/>
                    <a:pt x="104" y="313"/>
                    <a:pt x="172" y="313"/>
                  </a:cubicBezTo>
                  <a:cubicBezTo>
                    <a:pt x="179" y="313"/>
                    <a:pt x="185" y="313"/>
                    <a:pt x="191" y="312"/>
                  </a:cubicBezTo>
                  <a:cubicBezTo>
                    <a:pt x="274" y="300"/>
                    <a:pt x="334" y="228"/>
                    <a:pt x="322" y="133"/>
                  </a:cubicBezTo>
                  <a:cubicBezTo>
                    <a:pt x="311" y="57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"/>
            <p:cNvSpPr/>
            <p:nvPr/>
          </p:nvSpPr>
          <p:spPr>
            <a:xfrm>
              <a:off x="546175" y="2465175"/>
              <a:ext cx="8675" cy="7900"/>
            </a:xfrm>
            <a:custGeom>
              <a:avLst/>
              <a:gdLst/>
              <a:ahLst/>
              <a:cxnLst/>
              <a:rect l="l" t="t" r="r" b="b"/>
              <a:pathLst>
                <a:path w="347" h="316" extrusionOk="0">
                  <a:moveTo>
                    <a:pt x="192" y="1"/>
                  </a:moveTo>
                  <a:cubicBezTo>
                    <a:pt x="180" y="1"/>
                    <a:pt x="168" y="2"/>
                    <a:pt x="156" y="6"/>
                  </a:cubicBezTo>
                  <a:cubicBezTo>
                    <a:pt x="61" y="18"/>
                    <a:pt x="1" y="89"/>
                    <a:pt x="13" y="185"/>
                  </a:cubicBezTo>
                  <a:cubicBezTo>
                    <a:pt x="37" y="256"/>
                    <a:pt x="108" y="316"/>
                    <a:pt x="191" y="316"/>
                  </a:cubicBezTo>
                  <a:cubicBezTo>
                    <a:pt x="287" y="304"/>
                    <a:pt x="346" y="220"/>
                    <a:pt x="334" y="137"/>
                  </a:cubicBezTo>
                  <a:cubicBezTo>
                    <a:pt x="314" y="56"/>
                    <a:pt x="259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"/>
            <p:cNvSpPr/>
            <p:nvPr/>
          </p:nvSpPr>
          <p:spPr>
            <a:xfrm>
              <a:off x="622025" y="2298475"/>
              <a:ext cx="514725" cy="370450"/>
            </a:xfrm>
            <a:custGeom>
              <a:avLst/>
              <a:gdLst/>
              <a:ahLst/>
              <a:cxnLst/>
              <a:rect l="l" t="t" r="r" b="b"/>
              <a:pathLst>
                <a:path w="20589" h="14818" extrusionOk="0">
                  <a:moveTo>
                    <a:pt x="316" y="0"/>
                  </a:moveTo>
                  <a:cubicBezTo>
                    <a:pt x="0" y="0"/>
                    <a:pt x="262" y="952"/>
                    <a:pt x="896" y="1233"/>
                  </a:cubicBezTo>
                  <a:cubicBezTo>
                    <a:pt x="1622" y="1566"/>
                    <a:pt x="2063" y="2983"/>
                    <a:pt x="2063" y="2983"/>
                  </a:cubicBezTo>
                  <a:cubicBezTo>
                    <a:pt x="2063" y="2983"/>
                    <a:pt x="1474" y="2870"/>
                    <a:pt x="1077" y="2870"/>
                  </a:cubicBezTo>
                  <a:cubicBezTo>
                    <a:pt x="899" y="2870"/>
                    <a:pt x="759" y="2893"/>
                    <a:pt x="729" y="2959"/>
                  </a:cubicBezTo>
                  <a:cubicBezTo>
                    <a:pt x="634" y="3186"/>
                    <a:pt x="2146" y="3638"/>
                    <a:pt x="2682" y="4078"/>
                  </a:cubicBezTo>
                  <a:cubicBezTo>
                    <a:pt x="3054" y="4386"/>
                    <a:pt x="3694" y="4435"/>
                    <a:pt x="4067" y="4435"/>
                  </a:cubicBezTo>
                  <a:cubicBezTo>
                    <a:pt x="4244" y="4435"/>
                    <a:pt x="4361" y="4424"/>
                    <a:pt x="4361" y="4424"/>
                  </a:cubicBezTo>
                  <a:cubicBezTo>
                    <a:pt x="4361" y="4424"/>
                    <a:pt x="7695" y="8341"/>
                    <a:pt x="8968" y="9115"/>
                  </a:cubicBezTo>
                  <a:cubicBezTo>
                    <a:pt x="10231" y="9889"/>
                    <a:pt x="10766" y="11020"/>
                    <a:pt x="12040" y="11972"/>
                  </a:cubicBezTo>
                  <a:cubicBezTo>
                    <a:pt x="13910" y="13365"/>
                    <a:pt x="16124" y="14330"/>
                    <a:pt x="17446" y="14818"/>
                  </a:cubicBezTo>
                  <a:cubicBezTo>
                    <a:pt x="17458" y="14782"/>
                    <a:pt x="17493" y="14735"/>
                    <a:pt x="17505" y="14687"/>
                  </a:cubicBezTo>
                  <a:cubicBezTo>
                    <a:pt x="18170" y="13184"/>
                    <a:pt x="19312" y="12932"/>
                    <a:pt x="20004" y="12932"/>
                  </a:cubicBezTo>
                  <a:cubicBezTo>
                    <a:pt x="20354" y="12932"/>
                    <a:pt x="20589" y="12996"/>
                    <a:pt x="20589" y="12996"/>
                  </a:cubicBezTo>
                  <a:cubicBezTo>
                    <a:pt x="16493" y="11651"/>
                    <a:pt x="9921" y="6936"/>
                    <a:pt x="9921" y="6936"/>
                  </a:cubicBezTo>
                  <a:cubicBezTo>
                    <a:pt x="9040" y="6317"/>
                    <a:pt x="4123" y="2983"/>
                    <a:pt x="3849" y="2924"/>
                  </a:cubicBezTo>
                  <a:cubicBezTo>
                    <a:pt x="3563" y="2864"/>
                    <a:pt x="2611" y="2043"/>
                    <a:pt x="2432" y="1519"/>
                  </a:cubicBezTo>
                  <a:cubicBezTo>
                    <a:pt x="2241" y="995"/>
                    <a:pt x="1051" y="423"/>
                    <a:pt x="491" y="66"/>
                  </a:cubicBezTo>
                  <a:cubicBezTo>
                    <a:pt x="420" y="21"/>
                    <a:pt x="362" y="0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"/>
            <p:cNvSpPr/>
            <p:nvPr/>
          </p:nvSpPr>
          <p:spPr>
            <a:xfrm>
              <a:off x="756325" y="2772225"/>
              <a:ext cx="249775" cy="313350"/>
            </a:xfrm>
            <a:custGeom>
              <a:avLst/>
              <a:gdLst/>
              <a:ahLst/>
              <a:cxnLst/>
              <a:rect l="l" t="t" r="r" b="b"/>
              <a:pathLst>
                <a:path w="9991" h="12534" extrusionOk="0">
                  <a:moveTo>
                    <a:pt x="6843" y="0"/>
                  </a:moveTo>
                  <a:cubicBezTo>
                    <a:pt x="6090" y="0"/>
                    <a:pt x="5314" y="310"/>
                    <a:pt x="4680" y="607"/>
                  </a:cubicBezTo>
                  <a:cubicBezTo>
                    <a:pt x="4331" y="773"/>
                    <a:pt x="3993" y="836"/>
                    <a:pt x="3680" y="836"/>
                  </a:cubicBezTo>
                  <a:cubicBezTo>
                    <a:pt x="2646" y="836"/>
                    <a:pt x="1882" y="142"/>
                    <a:pt x="1882" y="142"/>
                  </a:cubicBezTo>
                  <a:lnTo>
                    <a:pt x="1882" y="142"/>
                  </a:lnTo>
                  <a:cubicBezTo>
                    <a:pt x="3311" y="2273"/>
                    <a:pt x="358" y="1952"/>
                    <a:pt x="1703" y="4274"/>
                  </a:cubicBezTo>
                  <a:cubicBezTo>
                    <a:pt x="3037" y="6607"/>
                    <a:pt x="1" y="8572"/>
                    <a:pt x="2239" y="9072"/>
                  </a:cubicBezTo>
                  <a:cubicBezTo>
                    <a:pt x="4364" y="9561"/>
                    <a:pt x="4005" y="12534"/>
                    <a:pt x="5335" y="12534"/>
                  </a:cubicBezTo>
                  <a:cubicBezTo>
                    <a:pt x="5399" y="12534"/>
                    <a:pt x="5466" y="12527"/>
                    <a:pt x="5537" y="12513"/>
                  </a:cubicBezTo>
                  <a:cubicBezTo>
                    <a:pt x="6069" y="12410"/>
                    <a:pt x="6660" y="12375"/>
                    <a:pt x="7212" y="12375"/>
                  </a:cubicBezTo>
                  <a:cubicBezTo>
                    <a:pt x="8317" y="12375"/>
                    <a:pt x="9264" y="12513"/>
                    <a:pt x="9264" y="12513"/>
                  </a:cubicBezTo>
                  <a:cubicBezTo>
                    <a:pt x="8680" y="11084"/>
                    <a:pt x="9990" y="8691"/>
                    <a:pt x="9990" y="8691"/>
                  </a:cubicBezTo>
                  <a:cubicBezTo>
                    <a:pt x="8895" y="6917"/>
                    <a:pt x="9383" y="2559"/>
                    <a:pt x="9383" y="2559"/>
                  </a:cubicBezTo>
                  <a:cubicBezTo>
                    <a:pt x="8860" y="579"/>
                    <a:pt x="7873" y="0"/>
                    <a:pt x="6843" y="0"/>
                  </a:cubicBezTo>
                  <a:close/>
                </a:path>
              </a:pathLst>
            </a:custGeom>
            <a:solidFill>
              <a:srgbClr val="FF4A4A">
                <a:alpha val="3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"/>
            <p:cNvSpPr/>
            <p:nvPr/>
          </p:nvSpPr>
          <p:spPr>
            <a:xfrm>
              <a:off x="1016775" y="2328400"/>
              <a:ext cx="255125" cy="336475"/>
            </a:xfrm>
            <a:custGeom>
              <a:avLst/>
              <a:gdLst/>
              <a:ahLst/>
              <a:cxnLst/>
              <a:rect l="l" t="t" r="r" b="b"/>
              <a:pathLst>
                <a:path w="10205" h="13459" extrusionOk="0">
                  <a:moveTo>
                    <a:pt x="7204" y="0"/>
                  </a:moveTo>
                  <a:cubicBezTo>
                    <a:pt x="4323" y="12"/>
                    <a:pt x="2596" y="1750"/>
                    <a:pt x="3287" y="4048"/>
                  </a:cubicBezTo>
                  <a:cubicBezTo>
                    <a:pt x="3287" y="4048"/>
                    <a:pt x="1" y="4989"/>
                    <a:pt x="1132" y="7632"/>
                  </a:cubicBezTo>
                  <a:cubicBezTo>
                    <a:pt x="1703" y="8942"/>
                    <a:pt x="2394" y="9263"/>
                    <a:pt x="2954" y="9263"/>
                  </a:cubicBezTo>
                  <a:cubicBezTo>
                    <a:pt x="3501" y="9263"/>
                    <a:pt x="3394" y="9370"/>
                    <a:pt x="2965" y="10001"/>
                  </a:cubicBezTo>
                  <a:cubicBezTo>
                    <a:pt x="2299" y="10930"/>
                    <a:pt x="1775" y="12287"/>
                    <a:pt x="3394" y="13121"/>
                  </a:cubicBezTo>
                  <a:cubicBezTo>
                    <a:pt x="3853" y="13354"/>
                    <a:pt x="4297" y="13458"/>
                    <a:pt x="4711" y="13458"/>
                  </a:cubicBezTo>
                  <a:cubicBezTo>
                    <a:pt x="6723" y="13458"/>
                    <a:pt x="8018" y="11000"/>
                    <a:pt x="6823" y="9025"/>
                  </a:cubicBezTo>
                  <a:cubicBezTo>
                    <a:pt x="5132" y="6227"/>
                    <a:pt x="6502" y="4798"/>
                    <a:pt x="6502" y="4798"/>
                  </a:cubicBezTo>
                  <a:cubicBezTo>
                    <a:pt x="6502" y="4798"/>
                    <a:pt x="7478" y="4763"/>
                    <a:pt x="8371" y="4358"/>
                  </a:cubicBezTo>
                  <a:cubicBezTo>
                    <a:pt x="9669" y="3774"/>
                    <a:pt x="10204" y="2167"/>
                    <a:pt x="9395" y="988"/>
                  </a:cubicBezTo>
                  <a:cubicBezTo>
                    <a:pt x="9026" y="441"/>
                    <a:pt x="8371" y="0"/>
                    <a:pt x="7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9"/>
          <p:cNvSpPr/>
          <p:nvPr/>
        </p:nvSpPr>
        <p:spPr>
          <a:xfrm>
            <a:off x="2324050" y="1281375"/>
            <a:ext cx="4571583" cy="2757181"/>
          </a:xfrm>
          <a:custGeom>
            <a:avLst/>
            <a:gdLst/>
            <a:ahLst/>
            <a:cxnLst/>
            <a:rect l="l" t="t" r="r" b="b"/>
            <a:pathLst>
              <a:path w="101800" h="56462" extrusionOk="0">
                <a:moveTo>
                  <a:pt x="74184" y="1"/>
                </a:moveTo>
                <a:cubicBezTo>
                  <a:pt x="64919" y="1"/>
                  <a:pt x="55655" y="522"/>
                  <a:pt x="46447" y="1569"/>
                </a:cubicBezTo>
                <a:cubicBezTo>
                  <a:pt x="38232" y="2509"/>
                  <a:pt x="30064" y="3843"/>
                  <a:pt x="21813" y="4200"/>
                </a:cubicBezTo>
                <a:cubicBezTo>
                  <a:pt x="21375" y="4220"/>
                  <a:pt x="20928" y="4228"/>
                  <a:pt x="20474" y="4228"/>
                </a:cubicBezTo>
                <a:cubicBezTo>
                  <a:pt x="18598" y="4228"/>
                  <a:pt x="16602" y="4092"/>
                  <a:pt x="14641" y="4092"/>
                </a:cubicBezTo>
                <a:cubicBezTo>
                  <a:pt x="10222" y="4092"/>
                  <a:pt x="5983" y="4782"/>
                  <a:pt x="3704" y="9272"/>
                </a:cubicBezTo>
                <a:cubicBezTo>
                  <a:pt x="2382" y="11891"/>
                  <a:pt x="2085" y="14916"/>
                  <a:pt x="1846" y="17845"/>
                </a:cubicBezTo>
                <a:cubicBezTo>
                  <a:pt x="1025" y="27643"/>
                  <a:pt x="430" y="37466"/>
                  <a:pt x="60" y="47289"/>
                </a:cubicBezTo>
                <a:cubicBezTo>
                  <a:pt x="25" y="48134"/>
                  <a:pt x="1" y="49027"/>
                  <a:pt x="370" y="49789"/>
                </a:cubicBezTo>
                <a:cubicBezTo>
                  <a:pt x="751" y="50587"/>
                  <a:pt x="1525" y="51146"/>
                  <a:pt x="2287" y="51599"/>
                </a:cubicBezTo>
                <a:cubicBezTo>
                  <a:pt x="8931" y="55635"/>
                  <a:pt x="17039" y="56230"/>
                  <a:pt x="24790" y="56397"/>
                </a:cubicBezTo>
                <a:cubicBezTo>
                  <a:pt x="26803" y="56440"/>
                  <a:pt x="28816" y="56461"/>
                  <a:pt x="30829" y="56461"/>
                </a:cubicBezTo>
                <a:cubicBezTo>
                  <a:pt x="50678" y="56461"/>
                  <a:pt x="70514" y="54385"/>
                  <a:pt x="89929" y="50277"/>
                </a:cubicBezTo>
                <a:cubicBezTo>
                  <a:pt x="92596" y="49706"/>
                  <a:pt x="95406" y="49027"/>
                  <a:pt x="97311" y="47098"/>
                </a:cubicBezTo>
                <a:cubicBezTo>
                  <a:pt x="99918" y="44455"/>
                  <a:pt x="100073" y="40335"/>
                  <a:pt x="100073" y="36633"/>
                </a:cubicBezTo>
                <a:cubicBezTo>
                  <a:pt x="100073" y="31918"/>
                  <a:pt x="100049" y="27179"/>
                  <a:pt x="100049" y="22464"/>
                </a:cubicBezTo>
                <a:cubicBezTo>
                  <a:pt x="100049" y="19988"/>
                  <a:pt x="100049" y="17511"/>
                  <a:pt x="100549" y="15082"/>
                </a:cubicBezTo>
                <a:cubicBezTo>
                  <a:pt x="100978" y="12963"/>
                  <a:pt x="101799" y="10856"/>
                  <a:pt x="101561" y="8713"/>
                </a:cubicBezTo>
                <a:cubicBezTo>
                  <a:pt x="101228" y="5688"/>
                  <a:pt x="98823" y="3236"/>
                  <a:pt x="96061" y="1986"/>
                </a:cubicBezTo>
                <a:cubicBezTo>
                  <a:pt x="93298" y="735"/>
                  <a:pt x="90203" y="509"/>
                  <a:pt x="87178" y="342"/>
                </a:cubicBezTo>
                <a:cubicBezTo>
                  <a:pt x="82850" y="115"/>
                  <a:pt x="78517" y="1"/>
                  <a:pt x="741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9"/>
          <p:cNvSpPr txBox="1">
            <a:spLocks noGrp="1"/>
          </p:cNvSpPr>
          <p:nvPr>
            <p:ph type="title"/>
          </p:nvPr>
        </p:nvSpPr>
        <p:spPr>
          <a:xfrm>
            <a:off x="2933822" y="2215722"/>
            <a:ext cx="3276300" cy="154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/>
              <a:t>Let’s Talk Helmets</a:t>
            </a:r>
            <a:endParaRPr/>
          </a:p>
        </p:txBody>
      </p:sp>
      <p:sp>
        <p:nvSpPr>
          <p:cNvPr id="1336" name="Google Shape;1336;p9"/>
          <p:cNvSpPr/>
          <p:nvPr/>
        </p:nvSpPr>
        <p:spPr>
          <a:xfrm>
            <a:off x="3986375" y="1095488"/>
            <a:ext cx="1171200" cy="1171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9"/>
          <p:cNvSpPr txBox="1">
            <a:spLocks noGrp="1"/>
          </p:cNvSpPr>
          <p:nvPr>
            <p:ph type="title" idx="2"/>
          </p:nvPr>
        </p:nvSpPr>
        <p:spPr>
          <a:xfrm>
            <a:off x="4173272" y="1332335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04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10"/>
          <p:cNvSpPr txBox="1">
            <a:spLocks noGrp="1"/>
          </p:cNvSpPr>
          <p:nvPr>
            <p:ph type="title"/>
          </p:nvPr>
        </p:nvSpPr>
        <p:spPr>
          <a:xfrm>
            <a:off x="4432671" y="250520"/>
            <a:ext cx="3708475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Proper Helmet Wear</a:t>
            </a:r>
            <a:endParaRPr/>
          </a:p>
        </p:txBody>
      </p:sp>
      <p:sp>
        <p:nvSpPr>
          <p:cNvPr id="1343" name="Google Shape;1343;p10"/>
          <p:cNvSpPr txBox="1">
            <a:spLocks noGrp="1"/>
          </p:cNvSpPr>
          <p:nvPr>
            <p:ph type="subTitle" idx="1"/>
          </p:nvPr>
        </p:nvSpPr>
        <p:spPr>
          <a:xfrm>
            <a:off x="3732662" y="818866"/>
            <a:ext cx="5108494" cy="350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/>
              <a:t>All skaters are required to wear a CSA approved hockey helmet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/>
              <a:t>Be sure that your helmet has not expired – yes helmets have an expiry date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/>
              <a:t>Helmets should fit snug with minimal forehead showing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/>
              <a:t>Both the strap and helmet should be adjustable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/>
              <a:t>The strap should be done up properly with a maximum of one finger space between the strap and chin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/>
              <a:t>Hair should be pulled back and out of the way, but not in a ponytail as that interferes with the proper fit</a:t>
            </a:r>
            <a:endParaRPr/>
          </a:p>
        </p:txBody>
      </p:sp>
      <p:pic>
        <p:nvPicPr>
          <p:cNvPr id="1344" name="Google Shape;1344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22" y="757451"/>
            <a:ext cx="3019806" cy="3842221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0"/>
          <p:cNvSpPr txBox="1"/>
          <p:nvPr/>
        </p:nvSpPr>
        <p:spPr>
          <a:xfrm>
            <a:off x="474022" y="4599672"/>
            <a:ext cx="278250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Image from Skate Canada official website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1"/>
          <p:cNvSpPr/>
          <p:nvPr/>
        </p:nvSpPr>
        <p:spPr>
          <a:xfrm>
            <a:off x="2324050" y="1281375"/>
            <a:ext cx="4571583" cy="2757181"/>
          </a:xfrm>
          <a:custGeom>
            <a:avLst/>
            <a:gdLst/>
            <a:ahLst/>
            <a:cxnLst/>
            <a:rect l="l" t="t" r="r" b="b"/>
            <a:pathLst>
              <a:path w="101800" h="56462" extrusionOk="0">
                <a:moveTo>
                  <a:pt x="74184" y="1"/>
                </a:moveTo>
                <a:cubicBezTo>
                  <a:pt x="64919" y="1"/>
                  <a:pt x="55655" y="522"/>
                  <a:pt x="46447" y="1569"/>
                </a:cubicBezTo>
                <a:cubicBezTo>
                  <a:pt x="38232" y="2509"/>
                  <a:pt x="30064" y="3843"/>
                  <a:pt x="21813" y="4200"/>
                </a:cubicBezTo>
                <a:cubicBezTo>
                  <a:pt x="21375" y="4220"/>
                  <a:pt x="20928" y="4228"/>
                  <a:pt x="20474" y="4228"/>
                </a:cubicBezTo>
                <a:cubicBezTo>
                  <a:pt x="18598" y="4228"/>
                  <a:pt x="16602" y="4092"/>
                  <a:pt x="14641" y="4092"/>
                </a:cubicBezTo>
                <a:cubicBezTo>
                  <a:pt x="10222" y="4092"/>
                  <a:pt x="5983" y="4782"/>
                  <a:pt x="3704" y="9272"/>
                </a:cubicBezTo>
                <a:cubicBezTo>
                  <a:pt x="2382" y="11891"/>
                  <a:pt x="2085" y="14916"/>
                  <a:pt x="1846" y="17845"/>
                </a:cubicBezTo>
                <a:cubicBezTo>
                  <a:pt x="1025" y="27643"/>
                  <a:pt x="430" y="37466"/>
                  <a:pt x="60" y="47289"/>
                </a:cubicBezTo>
                <a:cubicBezTo>
                  <a:pt x="25" y="48134"/>
                  <a:pt x="1" y="49027"/>
                  <a:pt x="370" y="49789"/>
                </a:cubicBezTo>
                <a:cubicBezTo>
                  <a:pt x="751" y="50587"/>
                  <a:pt x="1525" y="51146"/>
                  <a:pt x="2287" y="51599"/>
                </a:cubicBezTo>
                <a:cubicBezTo>
                  <a:pt x="8931" y="55635"/>
                  <a:pt x="17039" y="56230"/>
                  <a:pt x="24790" y="56397"/>
                </a:cubicBezTo>
                <a:cubicBezTo>
                  <a:pt x="26803" y="56440"/>
                  <a:pt x="28816" y="56461"/>
                  <a:pt x="30829" y="56461"/>
                </a:cubicBezTo>
                <a:cubicBezTo>
                  <a:pt x="50678" y="56461"/>
                  <a:pt x="70514" y="54385"/>
                  <a:pt x="89929" y="50277"/>
                </a:cubicBezTo>
                <a:cubicBezTo>
                  <a:pt x="92596" y="49706"/>
                  <a:pt x="95406" y="49027"/>
                  <a:pt x="97311" y="47098"/>
                </a:cubicBezTo>
                <a:cubicBezTo>
                  <a:pt x="99918" y="44455"/>
                  <a:pt x="100073" y="40335"/>
                  <a:pt x="100073" y="36633"/>
                </a:cubicBezTo>
                <a:cubicBezTo>
                  <a:pt x="100073" y="31918"/>
                  <a:pt x="100049" y="27179"/>
                  <a:pt x="100049" y="22464"/>
                </a:cubicBezTo>
                <a:cubicBezTo>
                  <a:pt x="100049" y="19988"/>
                  <a:pt x="100049" y="17511"/>
                  <a:pt x="100549" y="15082"/>
                </a:cubicBezTo>
                <a:cubicBezTo>
                  <a:pt x="100978" y="12963"/>
                  <a:pt x="101799" y="10856"/>
                  <a:pt x="101561" y="8713"/>
                </a:cubicBezTo>
                <a:cubicBezTo>
                  <a:pt x="101228" y="5688"/>
                  <a:pt x="98823" y="3236"/>
                  <a:pt x="96061" y="1986"/>
                </a:cubicBezTo>
                <a:cubicBezTo>
                  <a:pt x="93298" y="735"/>
                  <a:pt x="90203" y="509"/>
                  <a:pt x="87178" y="342"/>
                </a:cubicBezTo>
                <a:cubicBezTo>
                  <a:pt x="82850" y="115"/>
                  <a:pt x="78517" y="1"/>
                  <a:pt x="741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11"/>
          <p:cNvSpPr txBox="1">
            <a:spLocks noGrp="1"/>
          </p:cNvSpPr>
          <p:nvPr>
            <p:ph type="title"/>
          </p:nvPr>
        </p:nvSpPr>
        <p:spPr>
          <a:xfrm>
            <a:off x="2933822" y="2215722"/>
            <a:ext cx="3276300" cy="154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/>
              <a:t>Let’s Talk Clothing</a:t>
            </a:r>
            <a:endParaRPr/>
          </a:p>
        </p:txBody>
      </p:sp>
      <p:sp>
        <p:nvSpPr>
          <p:cNvPr id="1352" name="Google Shape;1352;p11"/>
          <p:cNvSpPr/>
          <p:nvPr/>
        </p:nvSpPr>
        <p:spPr>
          <a:xfrm>
            <a:off x="3986375" y="1095488"/>
            <a:ext cx="1171200" cy="1171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1"/>
          <p:cNvSpPr txBox="1">
            <a:spLocks noGrp="1"/>
          </p:cNvSpPr>
          <p:nvPr>
            <p:ph type="title" idx="2"/>
          </p:nvPr>
        </p:nvSpPr>
        <p:spPr>
          <a:xfrm>
            <a:off x="4173272" y="1332335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05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2"/>
          <p:cNvSpPr/>
          <p:nvPr/>
        </p:nvSpPr>
        <p:spPr>
          <a:xfrm>
            <a:off x="2277125" y="1598750"/>
            <a:ext cx="426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2"/>
          <p:cNvSpPr/>
          <p:nvPr/>
        </p:nvSpPr>
        <p:spPr>
          <a:xfrm>
            <a:off x="2277125" y="3123325"/>
            <a:ext cx="426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12"/>
          <p:cNvSpPr/>
          <p:nvPr/>
        </p:nvSpPr>
        <p:spPr>
          <a:xfrm>
            <a:off x="6440875" y="1598750"/>
            <a:ext cx="426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12"/>
          <p:cNvSpPr/>
          <p:nvPr/>
        </p:nvSpPr>
        <p:spPr>
          <a:xfrm>
            <a:off x="6440875" y="3123325"/>
            <a:ext cx="426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12"/>
          <p:cNvSpPr/>
          <p:nvPr/>
        </p:nvSpPr>
        <p:spPr>
          <a:xfrm>
            <a:off x="3453663" y="1762531"/>
            <a:ext cx="2236621" cy="2228856"/>
          </a:xfrm>
          <a:custGeom>
            <a:avLst/>
            <a:gdLst/>
            <a:ahLst/>
            <a:cxnLst/>
            <a:rect l="l" t="t" r="r" b="b"/>
            <a:pathLst>
              <a:path w="59080" h="58871" extrusionOk="0">
                <a:moveTo>
                  <a:pt x="9264" y="0"/>
                </a:moveTo>
                <a:cubicBezTo>
                  <a:pt x="4021" y="0"/>
                  <a:pt x="1781" y="4866"/>
                  <a:pt x="1274" y="9710"/>
                </a:cubicBezTo>
                <a:cubicBezTo>
                  <a:pt x="0" y="21997"/>
                  <a:pt x="3227" y="34356"/>
                  <a:pt x="2810" y="46702"/>
                </a:cubicBezTo>
                <a:cubicBezTo>
                  <a:pt x="2763" y="47976"/>
                  <a:pt x="2679" y="49262"/>
                  <a:pt x="3001" y="50489"/>
                </a:cubicBezTo>
                <a:cubicBezTo>
                  <a:pt x="3608" y="52810"/>
                  <a:pt x="5537" y="54501"/>
                  <a:pt x="7358" y="56073"/>
                </a:cubicBezTo>
                <a:cubicBezTo>
                  <a:pt x="8549" y="57085"/>
                  <a:pt x="9799" y="58132"/>
                  <a:pt x="11311" y="58573"/>
                </a:cubicBezTo>
                <a:cubicBezTo>
                  <a:pt x="12288" y="58859"/>
                  <a:pt x="13312" y="58870"/>
                  <a:pt x="14347" y="58870"/>
                </a:cubicBezTo>
                <a:cubicBezTo>
                  <a:pt x="14519" y="58871"/>
                  <a:pt x="14691" y="58871"/>
                  <a:pt x="14863" y="58871"/>
                </a:cubicBezTo>
                <a:cubicBezTo>
                  <a:pt x="25705" y="58871"/>
                  <a:pt x="36545" y="58501"/>
                  <a:pt x="47352" y="57739"/>
                </a:cubicBezTo>
                <a:cubicBezTo>
                  <a:pt x="50662" y="57501"/>
                  <a:pt x="54257" y="57096"/>
                  <a:pt x="56555" y="54703"/>
                </a:cubicBezTo>
                <a:cubicBezTo>
                  <a:pt x="59020" y="52120"/>
                  <a:pt x="59079" y="48143"/>
                  <a:pt x="59008" y="44571"/>
                </a:cubicBezTo>
                <a:cubicBezTo>
                  <a:pt x="58889" y="39428"/>
                  <a:pt x="58782" y="34284"/>
                  <a:pt x="58663" y="29153"/>
                </a:cubicBezTo>
                <a:cubicBezTo>
                  <a:pt x="58496" y="22045"/>
                  <a:pt x="58305" y="14770"/>
                  <a:pt x="55638" y="8198"/>
                </a:cubicBezTo>
                <a:cubicBezTo>
                  <a:pt x="55222" y="7138"/>
                  <a:pt x="54722" y="6090"/>
                  <a:pt x="53936" y="5257"/>
                </a:cubicBezTo>
                <a:cubicBezTo>
                  <a:pt x="53007" y="4292"/>
                  <a:pt x="51793" y="3697"/>
                  <a:pt x="50554" y="3209"/>
                </a:cubicBezTo>
                <a:cubicBezTo>
                  <a:pt x="44411" y="724"/>
                  <a:pt x="37667" y="182"/>
                  <a:pt x="31034" y="182"/>
                </a:cubicBezTo>
                <a:cubicBezTo>
                  <a:pt x="30738" y="182"/>
                  <a:pt x="30442" y="183"/>
                  <a:pt x="30147" y="185"/>
                </a:cubicBezTo>
                <a:cubicBezTo>
                  <a:pt x="26544" y="210"/>
                  <a:pt x="22968" y="285"/>
                  <a:pt x="19392" y="285"/>
                </a:cubicBezTo>
                <a:cubicBezTo>
                  <a:pt x="16208" y="285"/>
                  <a:pt x="13025" y="225"/>
                  <a:pt x="9823" y="18"/>
                </a:cubicBezTo>
                <a:cubicBezTo>
                  <a:pt x="9633" y="6"/>
                  <a:pt x="9447" y="0"/>
                  <a:pt x="92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12"/>
          <p:cNvSpPr txBox="1">
            <a:spLocks noGrp="1"/>
          </p:cNvSpPr>
          <p:nvPr>
            <p:ph type="title"/>
          </p:nvPr>
        </p:nvSpPr>
        <p:spPr>
          <a:xfrm>
            <a:off x="1661939" y="418258"/>
            <a:ext cx="58149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How to Dress for Skating</a:t>
            </a:r>
            <a:endParaRPr/>
          </a:p>
        </p:txBody>
      </p:sp>
      <p:sp>
        <p:nvSpPr>
          <p:cNvPr id="1364" name="Google Shape;1364;p12"/>
          <p:cNvSpPr txBox="1"/>
          <p:nvPr/>
        </p:nvSpPr>
        <p:spPr>
          <a:xfrm>
            <a:off x="6482527" y="1637686"/>
            <a:ext cx="2299807" cy="85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Layering and waterproof pants are recommended</a:t>
            </a:r>
            <a:endParaRPr/>
          </a:p>
        </p:txBody>
      </p:sp>
      <p:sp>
        <p:nvSpPr>
          <p:cNvPr id="1365" name="Google Shape;1365;p12"/>
          <p:cNvSpPr txBox="1"/>
          <p:nvPr/>
        </p:nvSpPr>
        <p:spPr>
          <a:xfrm>
            <a:off x="6510721" y="3201729"/>
            <a:ext cx="2380194" cy="111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We suggest you wear a warm sweater or jacket and trackpants, not jeans</a:t>
            </a:r>
            <a:endParaRPr sz="16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366" name="Google Shape;1366;p12"/>
          <p:cNvSpPr txBox="1"/>
          <p:nvPr/>
        </p:nvSpPr>
        <p:spPr>
          <a:xfrm>
            <a:off x="439917" y="1627906"/>
            <a:ext cx="2226224" cy="64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Clothes should be warm but not restrictive</a:t>
            </a:r>
            <a:endParaRPr sz="16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367" name="Google Shape;1367;p12"/>
          <p:cNvSpPr txBox="1"/>
          <p:nvPr/>
        </p:nvSpPr>
        <p:spPr>
          <a:xfrm>
            <a:off x="385415" y="3036488"/>
            <a:ext cx="2132505" cy="12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Nothing should be hanging or too long, such as scarves and long pants</a:t>
            </a:r>
            <a:endParaRPr sz="16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cxnSp>
        <p:nvCxnSpPr>
          <p:cNvPr id="1368" name="Google Shape;1368;p12"/>
          <p:cNvCxnSpPr>
            <a:stCxn id="1358" idx="3"/>
            <a:endCxn id="1359" idx="3"/>
          </p:cNvCxnSpPr>
          <p:nvPr/>
        </p:nvCxnSpPr>
        <p:spPr>
          <a:xfrm>
            <a:off x="2703125" y="2100350"/>
            <a:ext cx="600" cy="1524600"/>
          </a:xfrm>
          <a:prstGeom prst="bentConnector3">
            <a:avLst>
              <a:gd name="adj1" fmla="val 396875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9" name="Google Shape;1369;p12"/>
          <p:cNvCxnSpPr>
            <a:stCxn id="1360" idx="1"/>
            <a:endCxn id="1361" idx="1"/>
          </p:cNvCxnSpPr>
          <p:nvPr/>
        </p:nvCxnSpPr>
        <p:spPr>
          <a:xfrm>
            <a:off x="6440875" y="2100350"/>
            <a:ext cx="600" cy="1524600"/>
          </a:xfrm>
          <a:prstGeom prst="bentConnector3">
            <a:avLst>
              <a:gd name="adj1" fmla="val -396875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0" name="Google Shape;1370;p12"/>
          <p:cNvCxnSpPr/>
          <p:nvPr/>
        </p:nvCxnSpPr>
        <p:spPr>
          <a:xfrm>
            <a:off x="2948500" y="2863325"/>
            <a:ext cx="406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71" name="Google Shape;1371;p12"/>
          <p:cNvGrpSpPr/>
          <p:nvPr/>
        </p:nvGrpSpPr>
        <p:grpSpPr>
          <a:xfrm>
            <a:off x="3528927" y="1637686"/>
            <a:ext cx="1902686" cy="2488850"/>
            <a:chOff x="6399950" y="2250200"/>
            <a:chExt cx="1404300" cy="1836925"/>
          </a:xfrm>
        </p:grpSpPr>
        <p:sp>
          <p:nvSpPr>
            <p:cNvPr id="1372" name="Google Shape;1372;p12"/>
            <p:cNvSpPr/>
            <p:nvPr/>
          </p:nvSpPr>
          <p:spPr>
            <a:xfrm>
              <a:off x="7588925" y="3062075"/>
              <a:ext cx="142400" cy="112625"/>
            </a:xfrm>
            <a:custGeom>
              <a:avLst/>
              <a:gdLst/>
              <a:ahLst/>
              <a:cxnLst/>
              <a:rect l="l" t="t" r="r" b="b"/>
              <a:pathLst>
                <a:path w="5696" h="4505" extrusionOk="0">
                  <a:moveTo>
                    <a:pt x="1587" y="1"/>
                  </a:moveTo>
                  <a:cubicBezTo>
                    <a:pt x="704" y="1"/>
                    <a:pt x="0" y="1604"/>
                    <a:pt x="171" y="2026"/>
                  </a:cubicBezTo>
                  <a:cubicBezTo>
                    <a:pt x="588" y="3062"/>
                    <a:pt x="1017" y="4467"/>
                    <a:pt x="1529" y="4503"/>
                  </a:cubicBezTo>
                  <a:cubicBezTo>
                    <a:pt x="1542" y="4504"/>
                    <a:pt x="1554" y="4504"/>
                    <a:pt x="1566" y="4504"/>
                  </a:cubicBezTo>
                  <a:cubicBezTo>
                    <a:pt x="2019" y="4504"/>
                    <a:pt x="1831" y="3649"/>
                    <a:pt x="1541" y="2883"/>
                  </a:cubicBezTo>
                  <a:lnTo>
                    <a:pt x="1541" y="2883"/>
                  </a:lnTo>
                  <a:cubicBezTo>
                    <a:pt x="1541" y="2884"/>
                    <a:pt x="2402" y="3974"/>
                    <a:pt x="3405" y="3974"/>
                  </a:cubicBezTo>
                  <a:cubicBezTo>
                    <a:pt x="3450" y="3974"/>
                    <a:pt x="3495" y="3971"/>
                    <a:pt x="3541" y="3967"/>
                  </a:cubicBezTo>
                  <a:cubicBezTo>
                    <a:pt x="4589" y="3872"/>
                    <a:pt x="5696" y="3598"/>
                    <a:pt x="5636" y="2264"/>
                  </a:cubicBezTo>
                  <a:cubicBezTo>
                    <a:pt x="5577" y="919"/>
                    <a:pt x="3208" y="966"/>
                    <a:pt x="2088" y="181"/>
                  </a:cubicBezTo>
                  <a:cubicBezTo>
                    <a:pt x="1918" y="55"/>
                    <a:pt x="1750" y="1"/>
                    <a:pt x="1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2"/>
            <p:cNvSpPr/>
            <p:nvPr/>
          </p:nvSpPr>
          <p:spPr>
            <a:xfrm>
              <a:off x="6399950" y="3046050"/>
              <a:ext cx="154750" cy="120625"/>
            </a:xfrm>
            <a:custGeom>
              <a:avLst/>
              <a:gdLst/>
              <a:ahLst/>
              <a:cxnLst/>
              <a:rect l="l" t="t" r="r" b="b"/>
              <a:pathLst>
                <a:path w="6190" h="4825" extrusionOk="0">
                  <a:moveTo>
                    <a:pt x="4749" y="0"/>
                  </a:moveTo>
                  <a:cubicBezTo>
                    <a:pt x="3439" y="667"/>
                    <a:pt x="2463" y="881"/>
                    <a:pt x="1927" y="1191"/>
                  </a:cubicBezTo>
                  <a:cubicBezTo>
                    <a:pt x="1391" y="1500"/>
                    <a:pt x="165" y="3084"/>
                    <a:pt x="94" y="3477"/>
                  </a:cubicBezTo>
                  <a:cubicBezTo>
                    <a:pt x="1" y="3858"/>
                    <a:pt x="246" y="4825"/>
                    <a:pt x="1570" y="4825"/>
                  </a:cubicBezTo>
                  <a:cubicBezTo>
                    <a:pt x="1609" y="4825"/>
                    <a:pt x="1648" y="4824"/>
                    <a:pt x="1689" y="4822"/>
                  </a:cubicBezTo>
                  <a:cubicBezTo>
                    <a:pt x="3101" y="4763"/>
                    <a:pt x="4293" y="2738"/>
                    <a:pt x="4561" y="2738"/>
                  </a:cubicBezTo>
                  <a:cubicBezTo>
                    <a:pt x="4564" y="2738"/>
                    <a:pt x="4567" y="2738"/>
                    <a:pt x="4570" y="2739"/>
                  </a:cubicBezTo>
                  <a:cubicBezTo>
                    <a:pt x="4808" y="2774"/>
                    <a:pt x="4023" y="4239"/>
                    <a:pt x="4463" y="4560"/>
                  </a:cubicBezTo>
                  <a:cubicBezTo>
                    <a:pt x="4505" y="4591"/>
                    <a:pt x="4552" y="4605"/>
                    <a:pt x="4603" y="4605"/>
                  </a:cubicBezTo>
                  <a:cubicBezTo>
                    <a:pt x="5113" y="4605"/>
                    <a:pt x="6049" y="3181"/>
                    <a:pt x="6190" y="1786"/>
                  </a:cubicBezTo>
                  <a:lnTo>
                    <a:pt x="47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2"/>
            <p:cNvSpPr/>
            <p:nvPr/>
          </p:nvSpPr>
          <p:spPr>
            <a:xfrm>
              <a:off x="6908600" y="3983650"/>
              <a:ext cx="259275" cy="103475"/>
            </a:xfrm>
            <a:custGeom>
              <a:avLst/>
              <a:gdLst/>
              <a:ahLst/>
              <a:cxnLst/>
              <a:rect l="l" t="t" r="r" b="b"/>
              <a:pathLst>
                <a:path w="10371" h="4139" extrusionOk="0">
                  <a:moveTo>
                    <a:pt x="9227" y="1"/>
                  </a:moveTo>
                  <a:lnTo>
                    <a:pt x="8751" y="132"/>
                  </a:lnTo>
                  <a:cubicBezTo>
                    <a:pt x="8751" y="132"/>
                    <a:pt x="9132" y="1275"/>
                    <a:pt x="8584" y="1441"/>
                  </a:cubicBezTo>
                  <a:cubicBezTo>
                    <a:pt x="8025" y="1608"/>
                    <a:pt x="4822" y="2632"/>
                    <a:pt x="4203" y="2799"/>
                  </a:cubicBezTo>
                  <a:cubicBezTo>
                    <a:pt x="4155" y="2812"/>
                    <a:pt x="4110" y="2818"/>
                    <a:pt x="4068" y="2818"/>
                  </a:cubicBezTo>
                  <a:cubicBezTo>
                    <a:pt x="3570" y="2818"/>
                    <a:pt x="3489" y="1977"/>
                    <a:pt x="3489" y="1977"/>
                  </a:cubicBezTo>
                  <a:lnTo>
                    <a:pt x="2929" y="2084"/>
                  </a:lnTo>
                  <a:cubicBezTo>
                    <a:pt x="2929" y="2084"/>
                    <a:pt x="3393" y="2977"/>
                    <a:pt x="2560" y="3215"/>
                  </a:cubicBezTo>
                  <a:cubicBezTo>
                    <a:pt x="1899" y="3404"/>
                    <a:pt x="1507" y="3496"/>
                    <a:pt x="1207" y="3496"/>
                  </a:cubicBezTo>
                  <a:cubicBezTo>
                    <a:pt x="1129" y="3496"/>
                    <a:pt x="1057" y="3490"/>
                    <a:pt x="988" y="3477"/>
                  </a:cubicBezTo>
                  <a:cubicBezTo>
                    <a:pt x="643" y="3418"/>
                    <a:pt x="655" y="2465"/>
                    <a:pt x="655" y="2465"/>
                  </a:cubicBezTo>
                  <a:lnTo>
                    <a:pt x="655" y="2465"/>
                  </a:lnTo>
                  <a:lnTo>
                    <a:pt x="191" y="2680"/>
                  </a:lnTo>
                  <a:cubicBezTo>
                    <a:pt x="191" y="2680"/>
                    <a:pt x="405" y="3644"/>
                    <a:pt x="0" y="3882"/>
                  </a:cubicBezTo>
                  <a:cubicBezTo>
                    <a:pt x="0" y="3882"/>
                    <a:pt x="231" y="4139"/>
                    <a:pt x="1050" y="4139"/>
                  </a:cubicBezTo>
                  <a:cubicBezTo>
                    <a:pt x="1348" y="4139"/>
                    <a:pt x="1722" y="4105"/>
                    <a:pt x="2191" y="4013"/>
                  </a:cubicBezTo>
                  <a:cubicBezTo>
                    <a:pt x="3965" y="3680"/>
                    <a:pt x="8132" y="2311"/>
                    <a:pt x="9144" y="1965"/>
                  </a:cubicBezTo>
                  <a:cubicBezTo>
                    <a:pt x="10156" y="1620"/>
                    <a:pt x="10370" y="977"/>
                    <a:pt x="10370" y="977"/>
                  </a:cubicBezTo>
                  <a:cubicBezTo>
                    <a:pt x="10370" y="977"/>
                    <a:pt x="9466" y="917"/>
                    <a:pt x="9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2"/>
            <p:cNvSpPr/>
            <p:nvPr/>
          </p:nvSpPr>
          <p:spPr>
            <a:xfrm>
              <a:off x="7700650" y="3240100"/>
              <a:ext cx="103600" cy="261375"/>
            </a:xfrm>
            <a:custGeom>
              <a:avLst/>
              <a:gdLst/>
              <a:ahLst/>
              <a:cxnLst/>
              <a:rect l="l" t="t" r="r" b="b"/>
              <a:pathLst>
                <a:path w="4144" h="10455" extrusionOk="0">
                  <a:moveTo>
                    <a:pt x="1025" y="1"/>
                  </a:moveTo>
                  <a:cubicBezTo>
                    <a:pt x="1025" y="1"/>
                    <a:pt x="953" y="918"/>
                    <a:pt x="1" y="1120"/>
                  </a:cubicBezTo>
                  <a:lnTo>
                    <a:pt x="120" y="1596"/>
                  </a:lnTo>
                  <a:cubicBezTo>
                    <a:pt x="120" y="1596"/>
                    <a:pt x="480" y="1486"/>
                    <a:pt x="824" y="1486"/>
                  </a:cubicBezTo>
                  <a:cubicBezTo>
                    <a:pt x="1100" y="1486"/>
                    <a:pt x="1366" y="1557"/>
                    <a:pt x="1429" y="1811"/>
                  </a:cubicBezTo>
                  <a:cubicBezTo>
                    <a:pt x="1584" y="2370"/>
                    <a:pt x="2513" y="5597"/>
                    <a:pt x="2668" y="6228"/>
                  </a:cubicBezTo>
                  <a:cubicBezTo>
                    <a:pt x="2810" y="6847"/>
                    <a:pt x="1834" y="6907"/>
                    <a:pt x="1834" y="6907"/>
                  </a:cubicBezTo>
                  <a:lnTo>
                    <a:pt x="1918" y="7466"/>
                  </a:lnTo>
                  <a:cubicBezTo>
                    <a:pt x="1918" y="7466"/>
                    <a:pt x="2153" y="7350"/>
                    <a:pt x="2413" y="7350"/>
                  </a:cubicBezTo>
                  <a:cubicBezTo>
                    <a:pt x="2659" y="7350"/>
                    <a:pt x="2927" y="7454"/>
                    <a:pt x="3037" y="7859"/>
                  </a:cubicBezTo>
                  <a:cubicBezTo>
                    <a:pt x="3263" y="8693"/>
                    <a:pt x="3322" y="9097"/>
                    <a:pt x="3263" y="9443"/>
                  </a:cubicBezTo>
                  <a:cubicBezTo>
                    <a:pt x="3216" y="9713"/>
                    <a:pt x="2614" y="9742"/>
                    <a:pt x="2355" y="9742"/>
                  </a:cubicBezTo>
                  <a:cubicBezTo>
                    <a:pt x="2284" y="9742"/>
                    <a:pt x="2239" y="9740"/>
                    <a:pt x="2239" y="9740"/>
                  </a:cubicBezTo>
                  <a:lnTo>
                    <a:pt x="2239" y="9740"/>
                  </a:lnTo>
                  <a:lnTo>
                    <a:pt x="2441" y="10217"/>
                  </a:lnTo>
                  <a:cubicBezTo>
                    <a:pt x="2441" y="10217"/>
                    <a:pt x="2652" y="10178"/>
                    <a:pt x="2900" y="10178"/>
                  </a:cubicBezTo>
                  <a:cubicBezTo>
                    <a:pt x="3189" y="10178"/>
                    <a:pt x="3529" y="10230"/>
                    <a:pt x="3644" y="10455"/>
                  </a:cubicBezTo>
                  <a:cubicBezTo>
                    <a:pt x="3644" y="10455"/>
                    <a:pt x="4144" y="10038"/>
                    <a:pt x="3846" y="8264"/>
                  </a:cubicBezTo>
                  <a:cubicBezTo>
                    <a:pt x="3549" y="6490"/>
                    <a:pt x="2299" y="2275"/>
                    <a:pt x="1977" y="1251"/>
                  </a:cubicBezTo>
                  <a:cubicBezTo>
                    <a:pt x="1667" y="227"/>
                    <a:pt x="1025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2"/>
            <p:cNvSpPr/>
            <p:nvPr/>
          </p:nvSpPr>
          <p:spPr>
            <a:xfrm>
              <a:off x="7558375" y="3256600"/>
              <a:ext cx="229525" cy="251125"/>
            </a:xfrm>
            <a:custGeom>
              <a:avLst/>
              <a:gdLst/>
              <a:ahLst/>
              <a:cxnLst/>
              <a:rect l="l" t="t" r="r" b="b"/>
              <a:pathLst>
                <a:path w="9181" h="10045" extrusionOk="0">
                  <a:moveTo>
                    <a:pt x="4855" y="0"/>
                  </a:moveTo>
                  <a:cubicBezTo>
                    <a:pt x="3438" y="0"/>
                    <a:pt x="0" y="1663"/>
                    <a:pt x="0" y="1663"/>
                  </a:cubicBezTo>
                  <a:lnTo>
                    <a:pt x="870" y="5520"/>
                  </a:lnTo>
                  <a:cubicBezTo>
                    <a:pt x="2203" y="6175"/>
                    <a:pt x="3513" y="7521"/>
                    <a:pt x="4608" y="8687"/>
                  </a:cubicBezTo>
                  <a:cubicBezTo>
                    <a:pt x="5471" y="9596"/>
                    <a:pt x="5951" y="10045"/>
                    <a:pt x="6808" y="10045"/>
                  </a:cubicBezTo>
                  <a:cubicBezTo>
                    <a:pt x="7062" y="10045"/>
                    <a:pt x="7351" y="10005"/>
                    <a:pt x="7692" y="9926"/>
                  </a:cubicBezTo>
                  <a:cubicBezTo>
                    <a:pt x="9180" y="9580"/>
                    <a:pt x="6989" y="3210"/>
                    <a:pt x="6489" y="2294"/>
                  </a:cubicBezTo>
                  <a:cubicBezTo>
                    <a:pt x="5977" y="1365"/>
                    <a:pt x="6311" y="329"/>
                    <a:pt x="5144" y="32"/>
                  </a:cubicBezTo>
                  <a:cubicBezTo>
                    <a:pt x="5061" y="10"/>
                    <a:pt x="4964" y="0"/>
                    <a:pt x="4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2"/>
            <p:cNvSpPr/>
            <p:nvPr/>
          </p:nvSpPr>
          <p:spPr>
            <a:xfrm>
              <a:off x="7711075" y="3284175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0" y="0"/>
                  </a:moveTo>
                  <a:cubicBezTo>
                    <a:pt x="0" y="12"/>
                    <a:pt x="24" y="48"/>
                    <a:pt x="24" y="60"/>
                  </a:cubicBezTo>
                  <a:cubicBezTo>
                    <a:pt x="24" y="48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CD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2"/>
            <p:cNvSpPr/>
            <p:nvPr/>
          </p:nvSpPr>
          <p:spPr>
            <a:xfrm>
              <a:off x="6894600" y="3846150"/>
              <a:ext cx="262550" cy="207200"/>
            </a:xfrm>
            <a:custGeom>
              <a:avLst/>
              <a:gdLst/>
              <a:ahLst/>
              <a:cxnLst/>
              <a:rect l="l" t="t" r="r" b="b"/>
              <a:pathLst>
                <a:path w="10502" h="8288" extrusionOk="0">
                  <a:moveTo>
                    <a:pt x="8537" y="0"/>
                  </a:moveTo>
                  <a:lnTo>
                    <a:pt x="4680" y="929"/>
                  </a:lnTo>
                  <a:cubicBezTo>
                    <a:pt x="4049" y="2250"/>
                    <a:pt x="2715" y="3584"/>
                    <a:pt x="1560" y="4691"/>
                  </a:cubicBezTo>
                  <a:cubicBezTo>
                    <a:pt x="393" y="5810"/>
                    <a:pt x="0" y="6298"/>
                    <a:pt x="358" y="7787"/>
                  </a:cubicBezTo>
                  <a:cubicBezTo>
                    <a:pt x="444" y="8147"/>
                    <a:pt x="880" y="8288"/>
                    <a:pt x="1505" y="8288"/>
                  </a:cubicBezTo>
                  <a:cubicBezTo>
                    <a:pt x="3463" y="8288"/>
                    <a:pt x="7274" y="6901"/>
                    <a:pt x="7978" y="6513"/>
                  </a:cubicBezTo>
                  <a:cubicBezTo>
                    <a:pt x="8894" y="5989"/>
                    <a:pt x="9942" y="6310"/>
                    <a:pt x="10216" y="5144"/>
                  </a:cubicBezTo>
                  <a:cubicBezTo>
                    <a:pt x="10502" y="3977"/>
                    <a:pt x="8537" y="0"/>
                    <a:pt x="8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2"/>
            <p:cNvSpPr/>
            <p:nvPr/>
          </p:nvSpPr>
          <p:spPr>
            <a:xfrm>
              <a:off x="6485950" y="2687925"/>
              <a:ext cx="495875" cy="420575"/>
            </a:xfrm>
            <a:custGeom>
              <a:avLst/>
              <a:gdLst/>
              <a:ahLst/>
              <a:cxnLst/>
              <a:rect l="l" t="t" r="r" b="b"/>
              <a:pathLst>
                <a:path w="19835" h="16823" extrusionOk="0">
                  <a:moveTo>
                    <a:pt x="18045" y="0"/>
                  </a:moveTo>
                  <a:cubicBezTo>
                    <a:pt x="16709" y="0"/>
                    <a:pt x="11043" y="4313"/>
                    <a:pt x="8453" y="6288"/>
                  </a:cubicBezTo>
                  <a:cubicBezTo>
                    <a:pt x="5655" y="8432"/>
                    <a:pt x="285" y="12849"/>
                    <a:pt x="130" y="13801"/>
                  </a:cubicBezTo>
                  <a:cubicBezTo>
                    <a:pt x="0" y="14667"/>
                    <a:pt x="2065" y="16822"/>
                    <a:pt x="3049" y="16822"/>
                  </a:cubicBezTo>
                  <a:cubicBezTo>
                    <a:pt x="3148" y="16822"/>
                    <a:pt x="3236" y="16801"/>
                    <a:pt x="3309" y="16754"/>
                  </a:cubicBezTo>
                  <a:cubicBezTo>
                    <a:pt x="4107" y="16230"/>
                    <a:pt x="7274" y="13361"/>
                    <a:pt x="8893" y="12480"/>
                  </a:cubicBezTo>
                  <a:cubicBezTo>
                    <a:pt x="10524" y="11587"/>
                    <a:pt x="18263" y="7908"/>
                    <a:pt x="19049" y="6288"/>
                  </a:cubicBezTo>
                  <a:cubicBezTo>
                    <a:pt x="19835" y="4669"/>
                    <a:pt x="19597" y="1955"/>
                    <a:pt x="18287" y="97"/>
                  </a:cubicBezTo>
                  <a:cubicBezTo>
                    <a:pt x="18241" y="31"/>
                    <a:pt x="18158" y="0"/>
                    <a:pt x="180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2"/>
            <p:cNvSpPr/>
            <p:nvPr/>
          </p:nvSpPr>
          <p:spPr>
            <a:xfrm>
              <a:off x="6942225" y="3087075"/>
              <a:ext cx="195875" cy="798700"/>
            </a:xfrm>
            <a:custGeom>
              <a:avLst/>
              <a:gdLst/>
              <a:ahLst/>
              <a:cxnLst/>
              <a:rect l="l" t="t" r="r" b="b"/>
              <a:pathLst>
                <a:path w="7835" h="31948" extrusionOk="0">
                  <a:moveTo>
                    <a:pt x="5494" y="1"/>
                  </a:moveTo>
                  <a:cubicBezTo>
                    <a:pt x="3692" y="1"/>
                    <a:pt x="215" y="990"/>
                    <a:pt x="215" y="990"/>
                  </a:cubicBezTo>
                  <a:cubicBezTo>
                    <a:pt x="215" y="990"/>
                    <a:pt x="0" y="12063"/>
                    <a:pt x="215" y="14266"/>
                  </a:cubicBezTo>
                  <a:cubicBezTo>
                    <a:pt x="441" y="16468"/>
                    <a:pt x="1513" y="29387"/>
                    <a:pt x="2179" y="31125"/>
                  </a:cubicBezTo>
                  <a:cubicBezTo>
                    <a:pt x="2415" y="31726"/>
                    <a:pt x="3010" y="31948"/>
                    <a:pt x="3715" y="31948"/>
                  </a:cubicBezTo>
                  <a:cubicBezTo>
                    <a:pt x="5076" y="31948"/>
                    <a:pt x="6847" y="31123"/>
                    <a:pt x="7239" y="30613"/>
                  </a:cubicBezTo>
                  <a:cubicBezTo>
                    <a:pt x="7835" y="29827"/>
                    <a:pt x="6585" y="17528"/>
                    <a:pt x="6466" y="15980"/>
                  </a:cubicBezTo>
                  <a:cubicBezTo>
                    <a:pt x="6347" y="14444"/>
                    <a:pt x="6489" y="10325"/>
                    <a:pt x="6347" y="8146"/>
                  </a:cubicBezTo>
                  <a:cubicBezTo>
                    <a:pt x="6227" y="5979"/>
                    <a:pt x="6608" y="1645"/>
                    <a:pt x="6549" y="431"/>
                  </a:cubicBezTo>
                  <a:cubicBezTo>
                    <a:pt x="6534" y="117"/>
                    <a:pt x="6113" y="1"/>
                    <a:pt x="5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2"/>
            <p:cNvSpPr/>
            <p:nvPr/>
          </p:nvSpPr>
          <p:spPr>
            <a:xfrm>
              <a:off x="7075275" y="3086825"/>
              <a:ext cx="546700" cy="502750"/>
            </a:xfrm>
            <a:custGeom>
              <a:avLst/>
              <a:gdLst/>
              <a:ahLst/>
              <a:cxnLst/>
              <a:rect l="l" t="t" r="r" b="b"/>
              <a:pathLst>
                <a:path w="21868" h="20110" extrusionOk="0">
                  <a:moveTo>
                    <a:pt x="4811" y="0"/>
                  </a:moveTo>
                  <a:lnTo>
                    <a:pt x="644" y="596"/>
                  </a:lnTo>
                  <a:cubicBezTo>
                    <a:pt x="644" y="596"/>
                    <a:pt x="1" y="8085"/>
                    <a:pt x="644" y="9632"/>
                  </a:cubicBezTo>
                  <a:cubicBezTo>
                    <a:pt x="1286" y="11180"/>
                    <a:pt x="6787" y="20110"/>
                    <a:pt x="9097" y="20110"/>
                  </a:cubicBezTo>
                  <a:cubicBezTo>
                    <a:pt x="11383" y="20110"/>
                    <a:pt x="21229" y="13157"/>
                    <a:pt x="21551" y="12192"/>
                  </a:cubicBezTo>
                  <a:cubicBezTo>
                    <a:pt x="21868" y="11276"/>
                    <a:pt x="20862" y="7565"/>
                    <a:pt x="20210" y="7565"/>
                  </a:cubicBezTo>
                  <a:cubicBezTo>
                    <a:pt x="20176" y="7565"/>
                    <a:pt x="20142" y="7575"/>
                    <a:pt x="20110" y="7596"/>
                  </a:cubicBezTo>
                  <a:cubicBezTo>
                    <a:pt x="19467" y="8025"/>
                    <a:pt x="10645" y="12526"/>
                    <a:pt x="10645" y="12526"/>
                  </a:cubicBezTo>
                  <a:cubicBezTo>
                    <a:pt x="10216" y="11776"/>
                    <a:pt x="5656" y="2048"/>
                    <a:pt x="4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2"/>
            <p:cNvSpPr/>
            <p:nvPr/>
          </p:nvSpPr>
          <p:spPr>
            <a:xfrm>
              <a:off x="6893100" y="2643900"/>
              <a:ext cx="354250" cy="501875"/>
            </a:xfrm>
            <a:custGeom>
              <a:avLst/>
              <a:gdLst/>
              <a:ahLst/>
              <a:cxnLst/>
              <a:rect l="l" t="t" r="r" b="b"/>
              <a:pathLst>
                <a:path w="14170" h="20075" extrusionOk="0">
                  <a:moveTo>
                    <a:pt x="8423" y="0"/>
                  </a:moveTo>
                  <a:cubicBezTo>
                    <a:pt x="6227" y="0"/>
                    <a:pt x="1906" y="1549"/>
                    <a:pt x="1906" y="1549"/>
                  </a:cubicBezTo>
                  <a:cubicBezTo>
                    <a:pt x="1" y="1644"/>
                    <a:pt x="775" y="9097"/>
                    <a:pt x="1084" y="11681"/>
                  </a:cubicBezTo>
                  <a:cubicBezTo>
                    <a:pt x="1406" y="14241"/>
                    <a:pt x="1573" y="18896"/>
                    <a:pt x="2168" y="19706"/>
                  </a:cubicBezTo>
                  <a:cubicBezTo>
                    <a:pt x="2350" y="19950"/>
                    <a:pt x="3170" y="20075"/>
                    <a:pt x="4278" y="20075"/>
                  </a:cubicBezTo>
                  <a:cubicBezTo>
                    <a:pt x="6784" y="20075"/>
                    <a:pt x="10762" y="19436"/>
                    <a:pt x="12157" y="18098"/>
                  </a:cubicBezTo>
                  <a:cubicBezTo>
                    <a:pt x="14169" y="16169"/>
                    <a:pt x="11681" y="5632"/>
                    <a:pt x="11431" y="4001"/>
                  </a:cubicBezTo>
                  <a:cubicBezTo>
                    <a:pt x="11193" y="2358"/>
                    <a:pt x="10895" y="537"/>
                    <a:pt x="9109" y="72"/>
                  </a:cubicBezTo>
                  <a:cubicBezTo>
                    <a:pt x="8918" y="23"/>
                    <a:pt x="8686" y="0"/>
                    <a:pt x="8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2"/>
            <p:cNvSpPr/>
            <p:nvPr/>
          </p:nvSpPr>
          <p:spPr>
            <a:xfrm>
              <a:off x="6929125" y="2540625"/>
              <a:ext cx="206000" cy="199425"/>
            </a:xfrm>
            <a:custGeom>
              <a:avLst/>
              <a:gdLst/>
              <a:ahLst/>
              <a:cxnLst/>
              <a:rect l="l" t="t" r="r" b="b"/>
              <a:pathLst>
                <a:path w="8240" h="7977" extrusionOk="0">
                  <a:moveTo>
                    <a:pt x="7073" y="0"/>
                  </a:moveTo>
                  <a:lnTo>
                    <a:pt x="7073" y="0"/>
                  </a:lnTo>
                  <a:cubicBezTo>
                    <a:pt x="7049" y="0"/>
                    <a:pt x="1" y="1524"/>
                    <a:pt x="798" y="3084"/>
                  </a:cubicBezTo>
                  <a:cubicBezTo>
                    <a:pt x="1739" y="4906"/>
                    <a:pt x="405" y="5918"/>
                    <a:pt x="1203" y="7204"/>
                  </a:cubicBezTo>
                  <a:cubicBezTo>
                    <a:pt x="1521" y="7709"/>
                    <a:pt x="2198" y="7977"/>
                    <a:pt x="2996" y="7977"/>
                  </a:cubicBezTo>
                  <a:cubicBezTo>
                    <a:pt x="4229" y="7977"/>
                    <a:pt x="5752" y="7337"/>
                    <a:pt x="6692" y="5942"/>
                  </a:cubicBezTo>
                  <a:cubicBezTo>
                    <a:pt x="8240" y="3632"/>
                    <a:pt x="6799" y="2417"/>
                    <a:pt x="70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2"/>
            <p:cNvSpPr/>
            <p:nvPr/>
          </p:nvSpPr>
          <p:spPr>
            <a:xfrm>
              <a:off x="6937375" y="2589825"/>
              <a:ext cx="201625" cy="153525"/>
            </a:xfrm>
            <a:custGeom>
              <a:avLst/>
              <a:gdLst/>
              <a:ahLst/>
              <a:cxnLst/>
              <a:rect l="l" t="t" r="r" b="b"/>
              <a:pathLst>
                <a:path w="8065" h="6141" extrusionOk="0">
                  <a:moveTo>
                    <a:pt x="6930" y="1"/>
                  </a:moveTo>
                  <a:cubicBezTo>
                    <a:pt x="6636" y="1"/>
                    <a:pt x="6464" y="1453"/>
                    <a:pt x="4516" y="2438"/>
                  </a:cubicBezTo>
                  <a:cubicBezTo>
                    <a:pt x="3983" y="2717"/>
                    <a:pt x="3330" y="2835"/>
                    <a:pt x="2710" y="2835"/>
                  </a:cubicBezTo>
                  <a:cubicBezTo>
                    <a:pt x="1821" y="2835"/>
                    <a:pt x="998" y="2593"/>
                    <a:pt x="683" y="2235"/>
                  </a:cubicBezTo>
                  <a:cubicBezTo>
                    <a:pt x="649" y="2197"/>
                    <a:pt x="615" y="2179"/>
                    <a:pt x="582" y="2179"/>
                  </a:cubicBezTo>
                  <a:cubicBezTo>
                    <a:pt x="257" y="2179"/>
                    <a:pt x="1" y="3902"/>
                    <a:pt x="206" y="4486"/>
                  </a:cubicBezTo>
                  <a:cubicBezTo>
                    <a:pt x="397" y="5081"/>
                    <a:pt x="302" y="6129"/>
                    <a:pt x="2790" y="6140"/>
                  </a:cubicBezTo>
                  <a:cubicBezTo>
                    <a:pt x="4981" y="6140"/>
                    <a:pt x="7612" y="4152"/>
                    <a:pt x="7838" y="2997"/>
                  </a:cubicBezTo>
                  <a:cubicBezTo>
                    <a:pt x="8065" y="1830"/>
                    <a:pt x="7493" y="676"/>
                    <a:pt x="7076" y="104"/>
                  </a:cubicBezTo>
                  <a:cubicBezTo>
                    <a:pt x="7021" y="33"/>
                    <a:pt x="6974" y="1"/>
                    <a:pt x="6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2"/>
            <p:cNvSpPr/>
            <p:nvPr/>
          </p:nvSpPr>
          <p:spPr>
            <a:xfrm>
              <a:off x="6930625" y="304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2"/>
            <p:cNvSpPr/>
            <p:nvPr/>
          </p:nvSpPr>
          <p:spPr>
            <a:xfrm>
              <a:off x="7111900" y="2674025"/>
              <a:ext cx="533100" cy="471550"/>
            </a:xfrm>
            <a:custGeom>
              <a:avLst/>
              <a:gdLst/>
              <a:ahLst/>
              <a:cxnLst/>
              <a:rect l="l" t="t" r="r" b="b"/>
              <a:pathLst>
                <a:path w="21324" h="18862" extrusionOk="0">
                  <a:moveTo>
                    <a:pt x="1687" y="1"/>
                  </a:moveTo>
                  <a:cubicBezTo>
                    <a:pt x="1566" y="1"/>
                    <a:pt x="1478" y="34"/>
                    <a:pt x="1429" y="105"/>
                  </a:cubicBezTo>
                  <a:cubicBezTo>
                    <a:pt x="0" y="2130"/>
                    <a:pt x="1512" y="5963"/>
                    <a:pt x="2357" y="7737"/>
                  </a:cubicBezTo>
                  <a:cubicBezTo>
                    <a:pt x="3227" y="9511"/>
                    <a:pt x="9858" y="12619"/>
                    <a:pt x="11632" y="13583"/>
                  </a:cubicBezTo>
                  <a:cubicBezTo>
                    <a:pt x="13406" y="14548"/>
                    <a:pt x="17740" y="18239"/>
                    <a:pt x="18610" y="18798"/>
                  </a:cubicBezTo>
                  <a:cubicBezTo>
                    <a:pt x="18678" y="18842"/>
                    <a:pt x="18752" y="18862"/>
                    <a:pt x="18830" y="18862"/>
                  </a:cubicBezTo>
                  <a:cubicBezTo>
                    <a:pt x="19765" y="18862"/>
                    <a:pt x="21323" y="15991"/>
                    <a:pt x="21169" y="15024"/>
                  </a:cubicBezTo>
                  <a:cubicBezTo>
                    <a:pt x="21015" y="13988"/>
                    <a:pt x="15157" y="9178"/>
                    <a:pt x="12109" y="6844"/>
                  </a:cubicBezTo>
                  <a:cubicBezTo>
                    <a:pt x="9309" y="4703"/>
                    <a:pt x="3127" y="1"/>
                    <a:pt x="1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2"/>
            <p:cNvSpPr/>
            <p:nvPr/>
          </p:nvSpPr>
          <p:spPr>
            <a:xfrm>
              <a:off x="6847275" y="2306975"/>
              <a:ext cx="291425" cy="310500"/>
            </a:xfrm>
            <a:custGeom>
              <a:avLst/>
              <a:gdLst/>
              <a:ahLst/>
              <a:cxnLst/>
              <a:rect l="l" t="t" r="r" b="b"/>
              <a:pathLst>
                <a:path w="11657" h="12420" extrusionOk="0">
                  <a:moveTo>
                    <a:pt x="6127" y="0"/>
                  </a:moveTo>
                  <a:cubicBezTo>
                    <a:pt x="5837" y="0"/>
                    <a:pt x="5541" y="12"/>
                    <a:pt x="5239" y="36"/>
                  </a:cubicBezTo>
                  <a:cubicBezTo>
                    <a:pt x="2191" y="286"/>
                    <a:pt x="0" y="1536"/>
                    <a:pt x="108" y="4572"/>
                  </a:cubicBezTo>
                  <a:cubicBezTo>
                    <a:pt x="108" y="4572"/>
                    <a:pt x="358" y="7906"/>
                    <a:pt x="1143" y="9942"/>
                  </a:cubicBezTo>
                  <a:cubicBezTo>
                    <a:pt x="1855" y="11742"/>
                    <a:pt x="3699" y="12420"/>
                    <a:pt x="5760" y="12420"/>
                  </a:cubicBezTo>
                  <a:cubicBezTo>
                    <a:pt x="6043" y="12420"/>
                    <a:pt x="6331" y="12407"/>
                    <a:pt x="6620" y="12382"/>
                  </a:cubicBezTo>
                  <a:cubicBezTo>
                    <a:pt x="9013" y="12192"/>
                    <a:pt x="10466" y="10751"/>
                    <a:pt x="11061" y="9096"/>
                  </a:cubicBezTo>
                  <a:cubicBezTo>
                    <a:pt x="11657" y="7465"/>
                    <a:pt x="11359" y="4060"/>
                    <a:pt x="11061" y="2429"/>
                  </a:cubicBezTo>
                  <a:cubicBezTo>
                    <a:pt x="10793" y="949"/>
                    <a:pt x="8748" y="0"/>
                    <a:pt x="6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2"/>
            <p:cNvSpPr/>
            <p:nvPr/>
          </p:nvSpPr>
          <p:spPr>
            <a:xfrm>
              <a:off x="6770475" y="2250200"/>
              <a:ext cx="422700" cy="328750"/>
            </a:xfrm>
            <a:custGeom>
              <a:avLst/>
              <a:gdLst/>
              <a:ahLst/>
              <a:cxnLst/>
              <a:rect l="l" t="t" r="r" b="b"/>
              <a:pathLst>
                <a:path w="16908" h="13150" extrusionOk="0">
                  <a:moveTo>
                    <a:pt x="9807" y="0"/>
                  </a:moveTo>
                  <a:cubicBezTo>
                    <a:pt x="9571" y="0"/>
                    <a:pt x="9326" y="10"/>
                    <a:pt x="9073" y="33"/>
                  </a:cubicBezTo>
                  <a:cubicBezTo>
                    <a:pt x="5208" y="358"/>
                    <a:pt x="3743" y="2389"/>
                    <a:pt x="2323" y="2389"/>
                  </a:cubicBezTo>
                  <a:cubicBezTo>
                    <a:pt x="2133" y="2389"/>
                    <a:pt x="1944" y="2352"/>
                    <a:pt x="1751" y="2271"/>
                  </a:cubicBezTo>
                  <a:cubicBezTo>
                    <a:pt x="1436" y="2141"/>
                    <a:pt x="1202" y="2085"/>
                    <a:pt x="1036" y="2085"/>
                  </a:cubicBezTo>
                  <a:cubicBezTo>
                    <a:pt x="338" y="2085"/>
                    <a:pt x="865" y="3085"/>
                    <a:pt x="1751" y="3759"/>
                  </a:cubicBezTo>
                  <a:cubicBezTo>
                    <a:pt x="1751" y="3759"/>
                    <a:pt x="1036" y="3320"/>
                    <a:pt x="535" y="3320"/>
                  </a:cubicBezTo>
                  <a:cubicBezTo>
                    <a:pt x="285" y="3320"/>
                    <a:pt x="88" y="3430"/>
                    <a:pt x="60" y="3759"/>
                  </a:cubicBezTo>
                  <a:cubicBezTo>
                    <a:pt x="1" y="4652"/>
                    <a:pt x="1275" y="6938"/>
                    <a:pt x="2727" y="7117"/>
                  </a:cubicBezTo>
                  <a:cubicBezTo>
                    <a:pt x="2748" y="7119"/>
                    <a:pt x="2770" y="7121"/>
                    <a:pt x="2793" y="7121"/>
                  </a:cubicBezTo>
                  <a:cubicBezTo>
                    <a:pt x="3630" y="7121"/>
                    <a:pt x="6055" y="5450"/>
                    <a:pt x="6556" y="5450"/>
                  </a:cubicBezTo>
                  <a:cubicBezTo>
                    <a:pt x="6666" y="5450"/>
                    <a:pt x="6683" y="5530"/>
                    <a:pt x="6573" y="5724"/>
                  </a:cubicBezTo>
                  <a:cubicBezTo>
                    <a:pt x="6100" y="6546"/>
                    <a:pt x="6014" y="7047"/>
                    <a:pt x="6384" y="7047"/>
                  </a:cubicBezTo>
                  <a:cubicBezTo>
                    <a:pt x="6517" y="7047"/>
                    <a:pt x="6710" y="6982"/>
                    <a:pt x="6966" y="6843"/>
                  </a:cubicBezTo>
                  <a:cubicBezTo>
                    <a:pt x="7698" y="6455"/>
                    <a:pt x="9221" y="5759"/>
                    <a:pt x="9777" y="5759"/>
                  </a:cubicBezTo>
                  <a:cubicBezTo>
                    <a:pt x="9971" y="5759"/>
                    <a:pt x="10048" y="5844"/>
                    <a:pt x="9930" y="6057"/>
                  </a:cubicBezTo>
                  <a:cubicBezTo>
                    <a:pt x="9704" y="6479"/>
                    <a:pt x="9899" y="6675"/>
                    <a:pt x="10268" y="6675"/>
                  </a:cubicBezTo>
                  <a:cubicBezTo>
                    <a:pt x="10617" y="6675"/>
                    <a:pt x="11122" y="6500"/>
                    <a:pt x="11573" y="6176"/>
                  </a:cubicBezTo>
                  <a:cubicBezTo>
                    <a:pt x="11667" y="6109"/>
                    <a:pt x="11755" y="6079"/>
                    <a:pt x="11838" y="6079"/>
                  </a:cubicBezTo>
                  <a:cubicBezTo>
                    <a:pt x="12580" y="6079"/>
                    <a:pt x="12907" y="8486"/>
                    <a:pt x="12907" y="8486"/>
                  </a:cubicBezTo>
                  <a:cubicBezTo>
                    <a:pt x="12907" y="8486"/>
                    <a:pt x="13031" y="7404"/>
                    <a:pt x="13555" y="7404"/>
                  </a:cubicBezTo>
                  <a:cubicBezTo>
                    <a:pt x="13616" y="7404"/>
                    <a:pt x="13681" y="7418"/>
                    <a:pt x="13752" y="7450"/>
                  </a:cubicBezTo>
                  <a:cubicBezTo>
                    <a:pt x="14443" y="7748"/>
                    <a:pt x="14252" y="9510"/>
                    <a:pt x="13455" y="10070"/>
                  </a:cubicBezTo>
                  <a:cubicBezTo>
                    <a:pt x="13455" y="10070"/>
                    <a:pt x="13205" y="11474"/>
                    <a:pt x="13324" y="12356"/>
                  </a:cubicBezTo>
                  <a:cubicBezTo>
                    <a:pt x="13399" y="12858"/>
                    <a:pt x="13479" y="13150"/>
                    <a:pt x="13604" y="13150"/>
                  </a:cubicBezTo>
                  <a:cubicBezTo>
                    <a:pt x="13696" y="13150"/>
                    <a:pt x="13811" y="12995"/>
                    <a:pt x="13967" y="12653"/>
                  </a:cubicBezTo>
                  <a:cubicBezTo>
                    <a:pt x="14336" y="11832"/>
                    <a:pt x="14490" y="10962"/>
                    <a:pt x="15229" y="9879"/>
                  </a:cubicBezTo>
                  <a:cubicBezTo>
                    <a:pt x="15979" y="8796"/>
                    <a:pt x="16907" y="4140"/>
                    <a:pt x="15229" y="2747"/>
                  </a:cubicBezTo>
                  <a:cubicBezTo>
                    <a:pt x="15229" y="2747"/>
                    <a:pt x="13644" y="0"/>
                    <a:pt x="9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2"/>
            <p:cNvSpPr/>
            <p:nvPr/>
          </p:nvSpPr>
          <p:spPr>
            <a:xfrm>
              <a:off x="6877925" y="2457725"/>
              <a:ext cx="56875" cy="22900"/>
            </a:xfrm>
            <a:custGeom>
              <a:avLst/>
              <a:gdLst/>
              <a:ahLst/>
              <a:cxnLst/>
              <a:rect l="l" t="t" r="r" b="b"/>
              <a:pathLst>
                <a:path w="2275" h="916" extrusionOk="0">
                  <a:moveTo>
                    <a:pt x="1041" y="1"/>
                  </a:moveTo>
                  <a:cubicBezTo>
                    <a:pt x="1008" y="1"/>
                    <a:pt x="975" y="3"/>
                    <a:pt x="941" y="6"/>
                  </a:cubicBezTo>
                  <a:cubicBezTo>
                    <a:pt x="346" y="78"/>
                    <a:pt x="36" y="780"/>
                    <a:pt x="25" y="804"/>
                  </a:cubicBezTo>
                  <a:cubicBezTo>
                    <a:pt x="1" y="852"/>
                    <a:pt x="25" y="899"/>
                    <a:pt x="60" y="911"/>
                  </a:cubicBezTo>
                  <a:cubicBezTo>
                    <a:pt x="72" y="914"/>
                    <a:pt x="83" y="916"/>
                    <a:pt x="94" y="916"/>
                  </a:cubicBezTo>
                  <a:cubicBezTo>
                    <a:pt x="128" y="916"/>
                    <a:pt x="158" y="900"/>
                    <a:pt x="167" y="864"/>
                  </a:cubicBezTo>
                  <a:cubicBezTo>
                    <a:pt x="191" y="864"/>
                    <a:pt x="465" y="209"/>
                    <a:pt x="977" y="149"/>
                  </a:cubicBezTo>
                  <a:cubicBezTo>
                    <a:pt x="1005" y="146"/>
                    <a:pt x="1033" y="144"/>
                    <a:pt x="1061" y="144"/>
                  </a:cubicBezTo>
                  <a:cubicBezTo>
                    <a:pt x="1393" y="144"/>
                    <a:pt x="1747" y="403"/>
                    <a:pt x="2120" y="876"/>
                  </a:cubicBezTo>
                  <a:cubicBezTo>
                    <a:pt x="2132" y="899"/>
                    <a:pt x="2156" y="911"/>
                    <a:pt x="2180" y="911"/>
                  </a:cubicBezTo>
                  <a:lnTo>
                    <a:pt x="2227" y="911"/>
                  </a:lnTo>
                  <a:cubicBezTo>
                    <a:pt x="2251" y="876"/>
                    <a:pt x="2275" y="816"/>
                    <a:pt x="2239" y="792"/>
                  </a:cubicBezTo>
                  <a:cubicBezTo>
                    <a:pt x="1834" y="255"/>
                    <a:pt x="1428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2"/>
            <p:cNvSpPr/>
            <p:nvPr/>
          </p:nvSpPr>
          <p:spPr>
            <a:xfrm>
              <a:off x="6988650" y="2456850"/>
              <a:ext cx="56600" cy="23025"/>
            </a:xfrm>
            <a:custGeom>
              <a:avLst/>
              <a:gdLst/>
              <a:ahLst/>
              <a:cxnLst/>
              <a:rect l="l" t="t" r="r" b="b"/>
              <a:pathLst>
                <a:path w="2264" h="921" extrusionOk="0">
                  <a:moveTo>
                    <a:pt x="1038" y="0"/>
                  </a:moveTo>
                  <a:cubicBezTo>
                    <a:pt x="1006" y="0"/>
                    <a:pt x="974" y="2"/>
                    <a:pt x="941" y="6"/>
                  </a:cubicBezTo>
                  <a:cubicBezTo>
                    <a:pt x="346" y="77"/>
                    <a:pt x="25" y="780"/>
                    <a:pt x="13" y="815"/>
                  </a:cubicBezTo>
                  <a:cubicBezTo>
                    <a:pt x="1" y="851"/>
                    <a:pt x="13" y="899"/>
                    <a:pt x="60" y="911"/>
                  </a:cubicBezTo>
                  <a:cubicBezTo>
                    <a:pt x="70" y="917"/>
                    <a:pt x="81" y="920"/>
                    <a:pt x="92" y="920"/>
                  </a:cubicBezTo>
                  <a:cubicBezTo>
                    <a:pt x="121" y="920"/>
                    <a:pt x="150" y="901"/>
                    <a:pt x="168" y="875"/>
                  </a:cubicBezTo>
                  <a:cubicBezTo>
                    <a:pt x="179" y="875"/>
                    <a:pt x="465" y="220"/>
                    <a:pt x="965" y="160"/>
                  </a:cubicBezTo>
                  <a:cubicBezTo>
                    <a:pt x="994" y="157"/>
                    <a:pt x="1023" y="155"/>
                    <a:pt x="1052" y="155"/>
                  </a:cubicBezTo>
                  <a:cubicBezTo>
                    <a:pt x="1386" y="155"/>
                    <a:pt x="1747" y="405"/>
                    <a:pt x="2108" y="887"/>
                  </a:cubicBezTo>
                  <a:cubicBezTo>
                    <a:pt x="2132" y="899"/>
                    <a:pt x="2144" y="911"/>
                    <a:pt x="2168" y="911"/>
                  </a:cubicBezTo>
                  <a:lnTo>
                    <a:pt x="2215" y="911"/>
                  </a:lnTo>
                  <a:cubicBezTo>
                    <a:pt x="2251" y="887"/>
                    <a:pt x="2263" y="827"/>
                    <a:pt x="2227" y="791"/>
                  </a:cubicBezTo>
                  <a:cubicBezTo>
                    <a:pt x="1821" y="264"/>
                    <a:pt x="1424" y="0"/>
                    <a:pt x="1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2"/>
            <p:cNvSpPr/>
            <p:nvPr/>
          </p:nvSpPr>
          <p:spPr>
            <a:xfrm>
              <a:off x="6936875" y="2492400"/>
              <a:ext cx="32750" cy="41250"/>
            </a:xfrm>
            <a:custGeom>
              <a:avLst/>
              <a:gdLst/>
              <a:ahLst/>
              <a:cxnLst/>
              <a:rect l="l" t="t" r="r" b="b"/>
              <a:pathLst>
                <a:path w="1310" h="1650" extrusionOk="0">
                  <a:moveTo>
                    <a:pt x="965" y="1"/>
                  </a:moveTo>
                  <a:cubicBezTo>
                    <a:pt x="953" y="120"/>
                    <a:pt x="905" y="227"/>
                    <a:pt x="834" y="298"/>
                  </a:cubicBezTo>
                  <a:cubicBezTo>
                    <a:pt x="774" y="382"/>
                    <a:pt x="715" y="465"/>
                    <a:pt x="631" y="524"/>
                  </a:cubicBezTo>
                  <a:cubicBezTo>
                    <a:pt x="536" y="584"/>
                    <a:pt x="453" y="620"/>
                    <a:pt x="357" y="667"/>
                  </a:cubicBezTo>
                  <a:cubicBezTo>
                    <a:pt x="298" y="703"/>
                    <a:pt x="238" y="739"/>
                    <a:pt x="179" y="786"/>
                  </a:cubicBezTo>
                  <a:cubicBezTo>
                    <a:pt x="119" y="846"/>
                    <a:pt x="60" y="917"/>
                    <a:pt x="36" y="1013"/>
                  </a:cubicBezTo>
                  <a:cubicBezTo>
                    <a:pt x="0" y="1120"/>
                    <a:pt x="12" y="1215"/>
                    <a:pt x="60" y="1298"/>
                  </a:cubicBezTo>
                  <a:cubicBezTo>
                    <a:pt x="107" y="1370"/>
                    <a:pt x="155" y="1429"/>
                    <a:pt x="214" y="1477"/>
                  </a:cubicBezTo>
                  <a:cubicBezTo>
                    <a:pt x="334" y="1560"/>
                    <a:pt x="453" y="1608"/>
                    <a:pt x="584" y="1632"/>
                  </a:cubicBezTo>
                  <a:cubicBezTo>
                    <a:pt x="650" y="1644"/>
                    <a:pt x="717" y="1650"/>
                    <a:pt x="782" y="1650"/>
                  </a:cubicBezTo>
                  <a:cubicBezTo>
                    <a:pt x="975" y="1650"/>
                    <a:pt x="1159" y="1598"/>
                    <a:pt x="1310" y="1501"/>
                  </a:cubicBezTo>
                  <a:lnTo>
                    <a:pt x="1310" y="1501"/>
                  </a:lnTo>
                  <a:cubicBezTo>
                    <a:pt x="1280" y="1502"/>
                    <a:pt x="1251" y="1503"/>
                    <a:pt x="1221" y="1503"/>
                  </a:cubicBezTo>
                  <a:cubicBezTo>
                    <a:pt x="1016" y="1503"/>
                    <a:pt x="822" y="1466"/>
                    <a:pt x="655" y="1394"/>
                  </a:cubicBezTo>
                  <a:cubicBezTo>
                    <a:pt x="572" y="1370"/>
                    <a:pt x="476" y="1310"/>
                    <a:pt x="417" y="1251"/>
                  </a:cubicBezTo>
                  <a:cubicBezTo>
                    <a:pt x="393" y="1215"/>
                    <a:pt x="369" y="1191"/>
                    <a:pt x="357" y="1155"/>
                  </a:cubicBezTo>
                  <a:lnTo>
                    <a:pt x="357" y="1096"/>
                  </a:lnTo>
                  <a:cubicBezTo>
                    <a:pt x="357" y="1060"/>
                    <a:pt x="417" y="1001"/>
                    <a:pt x="512" y="953"/>
                  </a:cubicBezTo>
                  <a:cubicBezTo>
                    <a:pt x="607" y="893"/>
                    <a:pt x="715" y="822"/>
                    <a:pt x="810" y="715"/>
                  </a:cubicBezTo>
                  <a:cubicBezTo>
                    <a:pt x="988" y="524"/>
                    <a:pt x="1060" y="227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2"/>
            <p:cNvSpPr/>
            <p:nvPr/>
          </p:nvSpPr>
          <p:spPr>
            <a:xfrm>
              <a:off x="6908300" y="2551900"/>
              <a:ext cx="124175" cy="41775"/>
            </a:xfrm>
            <a:custGeom>
              <a:avLst/>
              <a:gdLst/>
              <a:ahLst/>
              <a:cxnLst/>
              <a:rect l="l" t="t" r="r" b="b"/>
              <a:pathLst>
                <a:path w="4967" h="1671" extrusionOk="0">
                  <a:moveTo>
                    <a:pt x="686" y="0"/>
                  </a:moveTo>
                  <a:cubicBezTo>
                    <a:pt x="286" y="0"/>
                    <a:pt x="82" y="75"/>
                    <a:pt x="48" y="466"/>
                  </a:cubicBezTo>
                  <a:cubicBezTo>
                    <a:pt x="0" y="1133"/>
                    <a:pt x="1191" y="1633"/>
                    <a:pt x="2215" y="1669"/>
                  </a:cubicBezTo>
                  <a:cubicBezTo>
                    <a:pt x="2260" y="1670"/>
                    <a:pt x="2305" y="1670"/>
                    <a:pt x="2351" y="1670"/>
                  </a:cubicBezTo>
                  <a:cubicBezTo>
                    <a:pt x="3335" y="1670"/>
                    <a:pt x="4478" y="1421"/>
                    <a:pt x="4751" y="704"/>
                  </a:cubicBezTo>
                  <a:cubicBezTo>
                    <a:pt x="4966" y="114"/>
                    <a:pt x="4253" y="10"/>
                    <a:pt x="3011" y="10"/>
                  </a:cubicBezTo>
                  <a:cubicBezTo>
                    <a:pt x="2675" y="10"/>
                    <a:pt x="2299" y="18"/>
                    <a:pt x="1893" y="26"/>
                  </a:cubicBezTo>
                  <a:cubicBezTo>
                    <a:pt x="1812" y="28"/>
                    <a:pt x="1734" y="29"/>
                    <a:pt x="1659" y="29"/>
                  </a:cubicBezTo>
                  <a:cubicBezTo>
                    <a:pt x="1255" y="29"/>
                    <a:pt x="933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2"/>
            <p:cNvSpPr/>
            <p:nvPr/>
          </p:nvSpPr>
          <p:spPr>
            <a:xfrm>
              <a:off x="7365500" y="3467825"/>
              <a:ext cx="25" cy="2100"/>
            </a:xfrm>
            <a:custGeom>
              <a:avLst/>
              <a:gdLst/>
              <a:ahLst/>
              <a:cxnLst/>
              <a:rect l="l" t="t" r="r" b="b"/>
              <a:pathLst>
                <a:path w="1" h="84" extrusionOk="0">
                  <a:moveTo>
                    <a:pt x="0" y="0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94" name="Google Shape;1394;p12"/>
          <p:cNvCxnSpPr/>
          <p:nvPr/>
        </p:nvCxnSpPr>
        <p:spPr>
          <a:xfrm>
            <a:off x="5789250" y="2863325"/>
            <a:ext cx="406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13"/>
          <p:cNvGrpSpPr/>
          <p:nvPr/>
        </p:nvGrpSpPr>
        <p:grpSpPr>
          <a:xfrm>
            <a:off x="-136767" y="3905185"/>
            <a:ext cx="1309532" cy="1416855"/>
            <a:chOff x="1775500" y="5189150"/>
            <a:chExt cx="697450" cy="754650"/>
          </a:xfrm>
        </p:grpSpPr>
        <p:sp>
          <p:nvSpPr>
            <p:cNvPr id="1400" name="Google Shape;1400;p13"/>
            <p:cNvSpPr/>
            <p:nvPr/>
          </p:nvSpPr>
          <p:spPr>
            <a:xfrm>
              <a:off x="2391350" y="5556475"/>
              <a:ext cx="56575" cy="160150"/>
            </a:xfrm>
            <a:custGeom>
              <a:avLst/>
              <a:gdLst/>
              <a:ahLst/>
              <a:cxnLst/>
              <a:rect l="l" t="t" r="r" b="b"/>
              <a:pathLst>
                <a:path w="2263" h="6406" extrusionOk="0">
                  <a:moveTo>
                    <a:pt x="1834" y="0"/>
                  </a:moveTo>
                  <a:cubicBezTo>
                    <a:pt x="1180" y="929"/>
                    <a:pt x="501" y="1917"/>
                    <a:pt x="251" y="3036"/>
                  </a:cubicBezTo>
                  <a:cubicBezTo>
                    <a:pt x="1" y="4144"/>
                    <a:pt x="72" y="5275"/>
                    <a:pt x="84" y="6406"/>
                  </a:cubicBezTo>
                  <a:cubicBezTo>
                    <a:pt x="1489" y="6001"/>
                    <a:pt x="1930" y="4691"/>
                    <a:pt x="2108" y="3382"/>
                  </a:cubicBezTo>
                  <a:cubicBezTo>
                    <a:pt x="2263" y="2262"/>
                    <a:pt x="2096" y="1107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1901725" y="5218925"/>
              <a:ext cx="85450" cy="223950"/>
            </a:xfrm>
            <a:custGeom>
              <a:avLst/>
              <a:gdLst/>
              <a:ahLst/>
              <a:cxnLst/>
              <a:rect l="l" t="t" r="r" b="b"/>
              <a:pathLst>
                <a:path w="3418" h="8958" extrusionOk="0">
                  <a:moveTo>
                    <a:pt x="0" y="1"/>
                  </a:moveTo>
                  <a:cubicBezTo>
                    <a:pt x="0" y="2"/>
                    <a:pt x="0" y="4"/>
                    <a:pt x="1" y="6"/>
                  </a:cubicBezTo>
                  <a:lnTo>
                    <a:pt x="1" y="6"/>
                  </a:lnTo>
                  <a:cubicBezTo>
                    <a:pt x="0" y="4"/>
                    <a:pt x="0" y="2"/>
                    <a:pt x="0" y="1"/>
                  </a:cubicBezTo>
                  <a:close/>
                  <a:moveTo>
                    <a:pt x="1" y="6"/>
                  </a:moveTo>
                  <a:cubicBezTo>
                    <a:pt x="190" y="1707"/>
                    <a:pt x="108" y="3455"/>
                    <a:pt x="429" y="5132"/>
                  </a:cubicBezTo>
                  <a:cubicBezTo>
                    <a:pt x="655" y="6275"/>
                    <a:pt x="1084" y="7442"/>
                    <a:pt x="1869" y="8335"/>
                  </a:cubicBezTo>
                  <a:cubicBezTo>
                    <a:pt x="2228" y="8761"/>
                    <a:pt x="2523" y="8958"/>
                    <a:pt x="2754" y="8958"/>
                  </a:cubicBezTo>
                  <a:cubicBezTo>
                    <a:pt x="3097" y="8958"/>
                    <a:pt x="3296" y="8521"/>
                    <a:pt x="3346" y="7751"/>
                  </a:cubicBezTo>
                  <a:cubicBezTo>
                    <a:pt x="3417" y="6763"/>
                    <a:pt x="3334" y="5775"/>
                    <a:pt x="3084" y="4823"/>
                  </a:cubicBezTo>
                  <a:cubicBezTo>
                    <a:pt x="2846" y="3870"/>
                    <a:pt x="2441" y="2941"/>
                    <a:pt x="1905" y="2108"/>
                  </a:cubicBezTo>
                  <a:cubicBezTo>
                    <a:pt x="1619" y="1691"/>
                    <a:pt x="1322" y="1298"/>
                    <a:pt x="976" y="917"/>
                  </a:cubicBezTo>
                  <a:cubicBezTo>
                    <a:pt x="823" y="741"/>
                    <a:pt x="29" y="191"/>
                    <a:pt x="1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2043100" y="5299900"/>
              <a:ext cx="154200" cy="321175"/>
            </a:xfrm>
            <a:custGeom>
              <a:avLst/>
              <a:gdLst/>
              <a:ahLst/>
              <a:cxnLst/>
              <a:rect l="l" t="t" r="r" b="b"/>
              <a:pathLst>
                <a:path w="6168" h="1284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84" y="2203"/>
                    <a:pt x="1" y="4465"/>
                    <a:pt x="727" y="6548"/>
                  </a:cubicBezTo>
                  <a:cubicBezTo>
                    <a:pt x="1679" y="9311"/>
                    <a:pt x="3894" y="11156"/>
                    <a:pt x="6168" y="12847"/>
                  </a:cubicBezTo>
                  <a:cubicBezTo>
                    <a:pt x="6144" y="10227"/>
                    <a:pt x="5835" y="7072"/>
                    <a:pt x="4584" y="4703"/>
                  </a:cubicBezTo>
                  <a:cubicBezTo>
                    <a:pt x="3572" y="2798"/>
                    <a:pt x="1858" y="136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2275575" y="5447525"/>
              <a:ext cx="91100" cy="283400"/>
            </a:xfrm>
            <a:custGeom>
              <a:avLst/>
              <a:gdLst/>
              <a:ahLst/>
              <a:cxnLst/>
              <a:rect l="l" t="t" r="r" b="b"/>
              <a:pathLst>
                <a:path w="3644" h="11336" extrusionOk="0">
                  <a:moveTo>
                    <a:pt x="845" y="0"/>
                  </a:moveTo>
                  <a:cubicBezTo>
                    <a:pt x="806" y="0"/>
                    <a:pt x="179" y="3919"/>
                    <a:pt x="155" y="4311"/>
                  </a:cubicBezTo>
                  <a:cubicBezTo>
                    <a:pt x="0" y="6787"/>
                    <a:pt x="1179" y="9430"/>
                    <a:pt x="2727" y="11335"/>
                  </a:cubicBezTo>
                  <a:cubicBezTo>
                    <a:pt x="3215" y="10264"/>
                    <a:pt x="3644" y="9216"/>
                    <a:pt x="3644" y="8025"/>
                  </a:cubicBezTo>
                  <a:cubicBezTo>
                    <a:pt x="3644" y="6013"/>
                    <a:pt x="3096" y="4061"/>
                    <a:pt x="2370" y="2203"/>
                  </a:cubicBezTo>
                  <a:cubicBezTo>
                    <a:pt x="2036" y="1358"/>
                    <a:pt x="1620" y="489"/>
                    <a:pt x="846" y="1"/>
                  </a:cubicBezTo>
                  <a:cubicBezTo>
                    <a:pt x="846" y="0"/>
                    <a:pt x="845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1931475" y="5612425"/>
              <a:ext cx="220900" cy="139650"/>
            </a:xfrm>
            <a:custGeom>
              <a:avLst/>
              <a:gdLst/>
              <a:ahLst/>
              <a:cxnLst/>
              <a:rect l="l" t="t" r="r" b="b"/>
              <a:pathLst>
                <a:path w="8836" h="5586" extrusionOk="0">
                  <a:moveTo>
                    <a:pt x="1" y="1"/>
                  </a:moveTo>
                  <a:cubicBezTo>
                    <a:pt x="84" y="36"/>
                    <a:pt x="846" y="2096"/>
                    <a:pt x="1013" y="2358"/>
                  </a:cubicBezTo>
                  <a:cubicBezTo>
                    <a:pt x="1548" y="3156"/>
                    <a:pt x="2251" y="3858"/>
                    <a:pt x="3037" y="4406"/>
                  </a:cubicBezTo>
                  <a:cubicBezTo>
                    <a:pt x="4357" y="5323"/>
                    <a:pt x="5624" y="5586"/>
                    <a:pt x="7018" y="5586"/>
                  </a:cubicBezTo>
                  <a:cubicBezTo>
                    <a:pt x="7598" y="5586"/>
                    <a:pt x="8199" y="5540"/>
                    <a:pt x="8835" y="5477"/>
                  </a:cubicBezTo>
                  <a:cubicBezTo>
                    <a:pt x="7692" y="3894"/>
                    <a:pt x="6573" y="2834"/>
                    <a:pt x="4835" y="1846"/>
                  </a:cubicBezTo>
                  <a:cubicBezTo>
                    <a:pt x="3334" y="1001"/>
                    <a:pt x="1668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1922200" y="5295525"/>
              <a:ext cx="500800" cy="648275"/>
            </a:xfrm>
            <a:custGeom>
              <a:avLst/>
              <a:gdLst/>
              <a:ahLst/>
              <a:cxnLst/>
              <a:rect l="l" t="t" r="r" b="b"/>
              <a:pathLst>
                <a:path w="20032" h="25931" extrusionOk="0">
                  <a:moveTo>
                    <a:pt x="98" y="1"/>
                  </a:moveTo>
                  <a:cubicBezTo>
                    <a:pt x="50" y="1"/>
                    <a:pt x="0" y="39"/>
                    <a:pt x="14" y="104"/>
                  </a:cubicBezTo>
                  <a:cubicBezTo>
                    <a:pt x="288" y="1878"/>
                    <a:pt x="872" y="3592"/>
                    <a:pt x="1598" y="5223"/>
                  </a:cubicBezTo>
                  <a:cubicBezTo>
                    <a:pt x="2336" y="6866"/>
                    <a:pt x="3205" y="8426"/>
                    <a:pt x="4217" y="9902"/>
                  </a:cubicBezTo>
                  <a:cubicBezTo>
                    <a:pt x="5134" y="11236"/>
                    <a:pt x="6146" y="12522"/>
                    <a:pt x="7218" y="13736"/>
                  </a:cubicBezTo>
                  <a:cubicBezTo>
                    <a:pt x="6718" y="13439"/>
                    <a:pt x="6241" y="13129"/>
                    <a:pt x="5765" y="12796"/>
                  </a:cubicBezTo>
                  <a:cubicBezTo>
                    <a:pt x="4956" y="12236"/>
                    <a:pt x="4182" y="11605"/>
                    <a:pt x="3432" y="10938"/>
                  </a:cubicBezTo>
                  <a:cubicBezTo>
                    <a:pt x="3015" y="10569"/>
                    <a:pt x="2610" y="10176"/>
                    <a:pt x="2217" y="9783"/>
                  </a:cubicBezTo>
                  <a:cubicBezTo>
                    <a:pt x="2205" y="9771"/>
                    <a:pt x="2192" y="9766"/>
                    <a:pt x="2180" y="9766"/>
                  </a:cubicBezTo>
                  <a:cubicBezTo>
                    <a:pt x="2146" y="9766"/>
                    <a:pt x="2122" y="9808"/>
                    <a:pt x="2158" y="9843"/>
                  </a:cubicBezTo>
                  <a:cubicBezTo>
                    <a:pt x="3515" y="11307"/>
                    <a:pt x="5039" y="12617"/>
                    <a:pt x="6718" y="13724"/>
                  </a:cubicBezTo>
                  <a:cubicBezTo>
                    <a:pt x="7075" y="13951"/>
                    <a:pt x="7444" y="14165"/>
                    <a:pt x="7789" y="14379"/>
                  </a:cubicBezTo>
                  <a:cubicBezTo>
                    <a:pt x="9063" y="15760"/>
                    <a:pt x="10385" y="17070"/>
                    <a:pt x="11766" y="18332"/>
                  </a:cubicBezTo>
                  <a:cubicBezTo>
                    <a:pt x="12433" y="18951"/>
                    <a:pt x="13111" y="19558"/>
                    <a:pt x="13790" y="20154"/>
                  </a:cubicBezTo>
                  <a:cubicBezTo>
                    <a:pt x="12873" y="19666"/>
                    <a:pt x="11885" y="19249"/>
                    <a:pt x="10933" y="18844"/>
                  </a:cubicBezTo>
                  <a:cubicBezTo>
                    <a:pt x="9135" y="18094"/>
                    <a:pt x="7289" y="17427"/>
                    <a:pt x="5515" y="16582"/>
                  </a:cubicBezTo>
                  <a:cubicBezTo>
                    <a:pt x="4551" y="16117"/>
                    <a:pt x="3646" y="15594"/>
                    <a:pt x="2729" y="15034"/>
                  </a:cubicBezTo>
                  <a:cubicBezTo>
                    <a:pt x="2714" y="15023"/>
                    <a:pt x="2699" y="15019"/>
                    <a:pt x="2684" y="15019"/>
                  </a:cubicBezTo>
                  <a:cubicBezTo>
                    <a:pt x="2614" y="15019"/>
                    <a:pt x="2555" y="15118"/>
                    <a:pt x="2634" y="15177"/>
                  </a:cubicBezTo>
                  <a:cubicBezTo>
                    <a:pt x="3372" y="15760"/>
                    <a:pt x="4205" y="16225"/>
                    <a:pt x="5039" y="16653"/>
                  </a:cubicBezTo>
                  <a:cubicBezTo>
                    <a:pt x="5920" y="17106"/>
                    <a:pt x="6813" y="17487"/>
                    <a:pt x="7718" y="17856"/>
                  </a:cubicBezTo>
                  <a:cubicBezTo>
                    <a:pt x="9539" y="18606"/>
                    <a:pt x="11385" y="19285"/>
                    <a:pt x="13159" y="20166"/>
                  </a:cubicBezTo>
                  <a:cubicBezTo>
                    <a:pt x="13790" y="20475"/>
                    <a:pt x="14421" y="20832"/>
                    <a:pt x="15016" y="21225"/>
                  </a:cubicBezTo>
                  <a:cubicBezTo>
                    <a:pt x="15385" y="21547"/>
                    <a:pt x="15778" y="21868"/>
                    <a:pt x="16147" y="22190"/>
                  </a:cubicBezTo>
                  <a:cubicBezTo>
                    <a:pt x="16326" y="22344"/>
                    <a:pt x="16517" y="22499"/>
                    <a:pt x="16707" y="22654"/>
                  </a:cubicBezTo>
                  <a:cubicBezTo>
                    <a:pt x="16731" y="22673"/>
                    <a:pt x="16757" y="22681"/>
                    <a:pt x="16782" y="22681"/>
                  </a:cubicBezTo>
                  <a:cubicBezTo>
                    <a:pt x="16820" y="22681"/>
                    <a:pt x="16857" y="22664"/>
                    <a:pt x="16886" y="22642"/>
                  </a:cubicBezTo>
                  <a:cubicBezTo>
                    <a:pt x="17219" y="22916"/>
                    <a:pt x="17564" y="23190"/>
                    <a:pt x="17898" y="23452"/>
                  </a:cubicBezTo>
                  <a:cubicBezTo>
                    <a:pt x="18231" y="24309"/>
                    <a:pt x="18612" y="25119"/>
                    <a:pt x="19124" y="25869"/>
                  </a:cubicBezTo>
                  <a:cubicBezTo>
                    <a:pt x="19149" y="25912"/>
                    <a:pt x="19189" y="25930"/>
                    <a:pt x="19230" y="25930"/>
                  </a:cubicBezTo>
                  <a:cubicBezTo>
                    <a:pt x="19323" y="25930"/>
                    <a:pt x="19420" y="25837"/>
                    <a:pt x="19362" y="25738"/>
                  </a:cubicBezTo>
                  <a:cubicBezTo>
                    <a:pt x="18945" y="25059"/>
                    <a:pt x="18588" y="24368"/>
                    <a:pt x="18291" y="23654"/>
                  </a:cubicBezTo>
                  <a:cubicBezTo>
                    <a:pt x="18350" y="23618"/>
                    <a:pt x="18374" y="23559"/>
                    <a:pt x="18350" y="23499"/>
                  </a:cubicBezTo>
                  <a:cubicBezTo>
                    <a:pt x="17862" y="22344"/>
                    <a:pt x="17898" y="21011"/>
                    <a:pt x="18160" y="19808"/>
                  </a:cubicBezTo>
                  <a:cubicBezTo>
                    <a:pt x="18422" y="18511"/>
                    <a:pt x="18945" y="17308"/>
                    <a:pt x="19386" y="16070"/>
                  </a:cubicBezTo>
                  <a:cubicBezTo>
                    <a:pt x="19648" y="15379"/>
                    <a:pt x="19862" y="14665"/>
                    <a:pt x="20017" y="13927"/>
                  </a:cubicBezTo>
                  <a:cubicBezTo>
                    <a:pt x="20032" y="13852"/>
                    <a:pt x="19991" y="13815"/>
                    <a:pt x="19952" y="13815"/>
                  </a:cubicBezTo>
                  <a:cubicBezTo>
                    <a:pt x="19929" y="13815"/>
                    <a:pt x="19907" y="13828"/>
                    <a:pt x="19898" y="13855"/>
                  </a:cubicBezTo>
                  <a:cubicBezTo>
                    <a:pt x="19565" y="15165"/>
                    <a:pt x="19005" y="16403"/>
                    <a:pt x="18529" y="17653"/>
                  </a:cubicBezTo>
                  <a:cubicBezTo>
                    <a:pt x="18064" y="18868"/>
                    <a:pt x="17671" y="20142"/>
                    <a:pt x="17671" y="21451"/>
                  </a:cubicBezTo>
                  <a:cubicBezTo>
                    <a:pt x="17671" y="21630"/>
                    <a:pt x="17695" y="21821"/>
                    <a:pt x="17707" y="21999"/>
                  </a:cubicBezTo>
                  <a:cubicBezTo>
                    <a:pt x="17517" y="21368"/>
                    <a:pt x="17350" y="20737"/>
                    <a:pt x="17219" y="20082"/>
                  </a:cubicBezTo>
                  <a:cubicBezTo>
                    <a:pt x="16767" y="17963"/>
                    <a:pt x="16576" y="15808"/>
                    <a:pt x="16278" y="13677"/>
                  </a:cubicBezTo>
                  <a:cubicBezTo>
                    <a:pt x="16100" y="12438"/>
                    <a:pt x="15897" y="11224"/>
                    <a:pt x="15600" y="10021"/>
                  </a:cubicBezTo>
                  <a:cubicBezTo>
                    <a:pt x="15590" y="9983"/>
                    <a:pt x="15564" y="9968"/>
                    <a:pt x="15536" y="9968"/>
                  </a:cubicBezTo>
                  <a:cubicBezTo>
                    <a:pt x="15494" y="9968"/>
                    <a:pt x="15450" y="10002"/>
                    <a:pt x="15457" y="10045"/>
                  </a:cubicBezTo>
                  <a:cubicBezTo>
                    <a:pt x="15981" y="12236"/>
                    <a:pt x="16171" y="14463"/>
                    <a:pt x="16433" y="16701"/>
                  </a:cubicBezTo>
                  <a:cubicBezTo>
                    <a:pt x="16683" y="18749"/>
                    <a:pt x="16981" y="20809"/>
                    <a:pt x="17648" y="22773"/>
                  </a:cubicBezTo>
                  <a:lnTo>
                    <a:pt x="17648" y="22785"/>
                  </a:lnTo>
                  <a:cubicBezTo>
                    <a:pt x="17362" y="22606"/>
                    <a:pt x="17100" y="22416"/>
                    <a:pt x="16826" y="22225"/>
                  </a:cubicBezTo>
                  <a:cubicBezTo>
                    <a:pt x="16386" y="21832"/>
                    <a:pt x="15957" y="21416"/>
                    <a:pt x="15540" y="20987"/>
                  </a:cubicBezTo>
                  <a:cubicBezTo>
                    <a:pt x="15516" y="20955"/>
                    <a:pt x="15487" y="20945"/>
                    <a:pt x="15460" y="20945"/>
                  </a:cubicBezTo>
                  <a:cubicBezTo>
                    <a:pt x="15446" y="20945"/>
                    <a:pt x="15433" y="20947"/>
                    <a:pt x="15421" y="20951"/>
                  </a:cubicBezTo>
                  <a:cubicBezTo>
                    <a:pt x="15362" y="20892"/>
                    <a:pt x="15314" y="20832"/>
                    <a:pt x="15254" y="20773"/>
                  </a:cubicBezTo>
                  <a:cubicBezTo>
                    <a:pt x="15040" y="20344"/>
                    <a:pt x="14850" y="19916"/>
                    <a:pt x="14671" y="19463"/>
                  </a:cubicBezTo>
                  <a:cubicBezTo>
                    <a:pt x="14445" y="18915"/>
                    <a:pt x="14231" y="18356"/>
                    <a:pt x="14028" y="17784"/>
                  </a:cubicBezTo>
                  <a:cubicBezTo>
                    <a:pt x="13647" y="16653"/>
                    <a:pt x="13349" y="15498"/>
                    <a:pt x="13135" y="14320"/>
                  </a:cubicBezTo>
                  <a:cubicBezTo>
                    <a:pt x="13016" y="13653"/>
                    <a:pt x="12933" y="12998"/>
                    <a:pt x="12838" y="12319"/>
                  </a:cubicBezTo>
                  <a:cubicBezTo>
                    <a:pt x="12833" y="12294"/>
                    <a:pt x="12815" y="12284"/>
                    <a:pt x="12796" y="12284"/>
                  </a:cubicBezTo>
                  <a:cubicBezTo>
                    <a:pt x="12770" y="12284"/>
                    <a:pt x="12742" y="12304"/>
                    <a:pt x="12742" y="12331"/>
                  </a:cubicBezTo>
                  <a:cubicBezTo>
                    <a:pt x="12766" y="13546"/>
                    <a:pt x="12957" y="14748"/>
                    <a:pt x="13230" y="15903"/>
                  </a:cubicBezTo>
                  <a:cubicBezTo>
                    <a:pt x="13492" y="17082"/>
                    <a:pt x="13861" y="18261"/>
                    <a:pt x="14350" y="19380"/>
                  </a:cubicBezTo>
                  <a:cubicBezTo>
                    <a:pt x="14433" y="19582"/>
                    <a:pt x="14528" y="19796"/>
                    <a:pt x="14623" y="19999"/>
                  </a:cubicBezTo>
                  <a:cubicBezTo>
                    <a:pt x="14004" y="19213"/>
                    <a:pt x="13469" y="18356"/>
                    <a:pt x="12992" y="17463"/>
                  </a:cubicBezTo>
                  <a:cubicBezTo>
                    <a:pt x="12373" y="16344"/>
                    <a:pt x="11873" y="15165"/>
                    <a:pt x="11397" y="13986"/>
                  </a:cubicBezTo>
                  <a:cubicBezTo>
                    <a:pt x="10873" y="12712"/>
                    <a:pt x="10385" y="11415"/>
                    <a:pt x="9849" y="10152"/>
                  </a:cubicBezTo>
                  <a:cubicBezTo>
                    <a:pt x="9313" y="8902"/>
                    <a:pt x="8706" y="7652"/>
                    <a:pt x="7944" y="6521"/>
                  </a:cubicBezTo>
                  <a:cubicBezTo>
                    <a:pt x="7849" y="6366"/>
                    <a:pt x="7754" y="6235"/>
                    <a:pt x="7646" y="6104"/>
                  </a:cubicBezTo>
                  <a:cubicBezTo>
                    <a:pt x="7632" y="6083"/>
                    <a:pt x="7612" y="6075"/>
                    <a:pt x="7592" y="6075"/>
                  </a:cubicBezTo>
                  <a:cubicBezTo>
                    <a:pt x="7543" y="6075"/>
                    <a:pt x="7494" y="6125"/>
                    <a:pt x="7527" y="6176"/>
                  </a:cubicBezTo>
                  <a:cubicBezTo>
                    <a:pt x="8254" y="7354"/>
                    <a:pt x="8885" y="8593"/>
                    <a:pt x="9432" y="9855"/>
                  </a:cubicBezTo>
                  <a:cubicBezTo>
                    <a:pt x="9980" y="11117"/>
                    <a:pt x="10456" y="12415"/>
                    <a:pt x="10980" y="13712"/>
                  </a:cubicBezTo>
                  <a:cubicBezTo>
                    <a:pt x="11456" y="14915"/>
                    <a:pt x="11956" y="16117"/>
                    <a:pt x="12552" y="17284"/>
                  </a:cubicBezTo>
                  <a:cubicBezTo>
                    <a:pt x="13123" y="18380"/>
                    <a:pt x="13778" y="19427"/>
                    <a:pt x="14564" y="20392"/>
                  </a:cubicBezTo>
                  <a:cubicBezTo>
                    <a:pt x="14600" y="20439"/>
                    <a:pt x="14635" y="20475"/>
                    <a:pt x="14671" y="20523"/>
                  </a:cubicBezTo>
                  <a:cubicBezTo>
                    <a:pt x="13957" y="19904"/>
                    <a:pt x="13242" y="19261"/>
                    <a:pt x="12528" y="18618"/>
                  </a:cubicBezTo>
                  <a:cubicBezTo>
                    <a:pt x="11099" y="17320"/>
                    <a:pt x="9718" y="15998"/>
                    <a:pt x="8408" y="14582"/>
                  </a:cubicBezTo>
                  <a:cubicBezTo>
                    <a:pt x="8385" y="14570"/>
                    <a:pt x="8373" y="14558"/>
                    <a:pt x="8361" y="14522"/>
                  </a:cubicBezTo>
                  <a:cubicBezTo>
                    <a:pt x="8385" y="14486"/>
                    <a:pt x="8385" y="14403"/>
                    <a:pt x="8313" y="14367"/>
                  </a:cubicBezTo>
                  <a:lnTo>
                    <a:pt x="8087" y="14224"/>
                  </a:lnTo>
                  <a:cubicBezTo>
                    <a:pt x="6944" y="12974"/>
                    <a:pt x="5860" y="11688"/>
                    <a:pt x="4872" y="10295"/>
                  </a:cubicBezTo>
                  <a:cubicBezTo>
                    <a:pt x="3836" y="8843"/>
                    <a:pt x="2908" y="7307"/>
                    <a:pt x="2122" y="5700"/>
                  </a:cubicBezTo>
                  <a:cubicBezTo>
                    <a:pt x="1348" y="4092"/>
                    <a:pt x="741" y="2413"/>
                    <a:pt x="324" y="687"/>
                  </a:cubicBezTo>
                  <a:cubicBezTo>
                    <a:pt x="276" y="473"/>
                    <a:pt x="217" y="270"/>
                    <a:pt x="169" y="56"/>
                  </a:cubicBezTo>
                  <a:cubicBezTo>
                    <a:pt x="160" y="18"/>
                    <a:pt x="129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1901725" y="5730900"/>
              <a:ext cx="41975" cy="36025"/>
            </a:xfrm>
            <a:custGeom>
              <a:avLst/>
              <a:gdLst/>
              <a:ahLst/>
              <a:cxnLst/>
              <a:rect l="l" t="t" r="r" b="b"/>
              <a:pathLst>
                <a:path w="1679" h="144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0" y="1298"/>
                    <a:pt x="1679" y="1441"/>
                  </a:cubicBezTo>
                  <a:cubicBezTo>
                    <a:pt x="1679" y="1441"/>
                    <a:pt x="1441" y="3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1775500" y="5189150"/>
              <a:ext cx="42600" cy="36050"/>
            </a:xfrm>
            <a:custGeom>
              <a:avLst/>
              <a:gdLst/>
              <a:ahLst/>
              <a:cxnLst/>
              <a:rect l="l" t="t" r="r" b="b"/>
              <a:pathLst>
                <a:path w="1704" h="1442" extrusionOk="0">
                  <a:moveTo>
                    <a:pt x="1" y="1"/>
                  </a:moveTo>
                  <a:cubicBezTo>
                    <a:pt x="1" y="1"/>
                    <a:pt x="310" y="1299"/>
                    <a:pt x="1680" y="1442"/>
                  </a:cubicBezTo>
                  <a:cubicBezTo>
                    <a:pt x="1703" y="1442"/>
                    <a:pt x="1465" y="4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2199075" y="5326675"/>
              <a:ext cx="36325" cy="53300"/>
            </a:xfrm>
            <a:custGeom>
              <a:avLst/>
              <a:gdLst/>
              <a:ahLst/>
              <a:cxnLst/>
              <a:rect l="l" t="t" r="r" b="b"/>
              <a:pathLst>
                <a:path w="1453" h="2132" extrusionOk="0">
                  <a:moveTo>
                    <a:pt x="429" y="1"/>
                  </a:moveTo>
                  <a:lnTo>
                    <a:pt x="429" y="1"/>
                  </a:lnTo>
                  <a:cubicBezTo>
                    <a:pt x="429" y="1"/>
                    <a:pt x="0" y="1263"/>
                    <a:pt x="1060" y="2132"/>
                  </a:cubicBezTo>
                  <a:cubicBezTo>
                    <a:pt x="1072" y="2132"/>
                    <a:pt x="1453" y="1120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2436600" y="5787450"/>
              <a:ext cx="36350" cy="53300"/>
            </a:xfrm>
            <a:custGeom>
              <a:avLst/>
              <a:gdLst/>
              <a:ahLst/>
              <a:cxnLst/>
              <a:rect l="l" t="t" r="r" b="b"/>
              <a:pathLst>
                <a:path w="1454" h="2132" extrusionOk="0">
                  <a:moveTo>
                    <a:pt x="429" y="0"/>
                  </a:moveTo>
                  <a:cubicBezTo>
                    <a:pt x="429" y="1"/>
                    <a:pt x="1" y="1263"/>
                    <a:pt x="1072" y="2132"/>
                  </a:cubicBezTo>
                  <a:cubicBezTo>
                    <a:pt x="1072" y="2108"/>
                    <a:pt x="1453" y="112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0" name="Google Shape;1410;p13"/>
          <p:cNvSpPr/>
          <p:nvPr/>
        </p:nvSpPr>
        <p:spPr>
          <a:xfrm>
            <a:off x="6662213" y="1703720"/>
            <a:ext cx="1309500" cy="1309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13"/>
          <p:cNvSpPr/>
          <p:nvPr/>
        </p:nvSpPr>
        <p:spPr>
          <a:xfrm>
            <a:off x="3915538" y="1703720"/>
            <a:ext cx="1309500" cy="1309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13"/>
          <p:cNvSpPr/>
          <p:nvPr/>
        </p:nvSpPr>
        <p:spPr>
          <a:xfrm>
            <a:off x="1172775" y="1703720"/>
            <a:ext cx="1309500" cy="1309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13"/>
          <p:cNvSpPr txBox="1">
            <a:spLocks noGrp="1"/>
          </p:cNvSpPr>
          <p:nvPr>
            <p:ph type="title"/>
          </p:nvPr>
        </p:nvSpPr>
        <p:spPr>
          <a:xfrm>
            <a:off x="2368275" y="484680"/>
            <a:ext cx="4407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Specifics</a:t>
            </a:r>
            <a:endParaRPr/>
          </a:p>
        </p:txBody>
      </p:sp>
      <p:sp>
        <p:nvSpPr>
          <p:cNvPr id="1414" name="Google Shape;1414;p13"/>
          <p:cNvSpPr txBox="1">
            <a:spLocks noGrp="1"/>
          </p:cNvSpPr>
          <p:nvPr>
            <p:ph type="title" idx="2"/>
          </p:nvPr>
        </p:nvSpPr>
        <p:spPr>
          <a:xfrm>
            <a:off x="3557502" y="3277071"/>
            <a:ext cx="20295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Hats and Socks</a:t>
            </a:r>
            <a:endParaRPr/>
          </a:p>
        </p:txBody>
      </p:sp>
      <p:sp>
        <p:nvSpPr>
          <p:cNvPr id="1415" name="Google Shape;1415;p13"/>
          <p:cNvSpPr txBox="1">
            <a:spLocks noGrp="1"/>
          </p:cNvSpPr>
          <p:nvPr>
            <p:ph type="subTitle" idx="1"/>
          </p:nvPr>
        </p:nvSpPr>
        <p:spPr>
          <a:xfrm>
            <a:off x="3554487" y="3641253"/>
            <a:ext cx="2088861" cy="132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CA" sz="1400"/>
              <a:t>Do not wear a hat under your helmet.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CA" sz="1400"/>
              <a:t>Wear tights/leotards or long socks that come above the skate.</a:t>
            </a:r>
            <a:endParaRPr sz="1400"/>
          </a:p>
        </p:txBody>
      </p:sp>
      <p:sp>
        <p:nvSpPr>
          <p:cNvPr id="1416" name="Google Shape;1416;p13"/>
          <p:cNvSpPr txBox="1">
            <a:spLocks noGrp="1"/>
          </p:cNvSpPr>
          <p:nvPr>
            <p:ph type="title" idx="3"/>
          </p:nvPr>
        </p:nvSpPr>
        <p:spPr>
          <a:xfrm>
            <a:off x="912037" y="3230688"/>
            <a:ext cx="20295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Mittens</a:t>
            </a:r>
            <a:endParaRPr/>
          </a:p>
        </p:txBody>
      </p:sp>
      <p:sp>
        <p:nvSpPr>
          <p:cNvPr id="1417" name="Google Shape;1417;p13"/>
          <p:cNvSpPr txBox="1">
            <a:spLocks noGrp="1"/>
          </p:cNvSpPr>
          <p:nvPr>
            <p:ph type="subTitle" idx="4"/>
          </p:nvPr>
        </p:nvSpPr>
        <p:spPr>
          <a:xfrm>
            <a:off x="940600" y="3630763"/>
            <a:ext cx="2029500" cy="124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CA" sz="1400"/>
              <a:t>Wear warm mittens or gloves and avoid fuzzy fabrics as they stick to the ice.</a:t>
            </a:r>
            <a:endParaRPr sz="1400"/>
          </a:p>
        </p:txBody>
      </p:sp>
      <p:sp>
        <p:nvSpPr>
          <p:cNvPr id="1418" name="Google Shape;1418;p13"/>
          <p:cNvSpPr txBox="1">
            <a:spLocks noGrp="1"/>
          </p:cNvSpPr>
          <p:nvPr>
            <p:ph type="title" idx="5"/>
          </p:nvPr>
        </p:nvSpPr>
        <p:spPr>
          <a:xfrm>
            <a:off x="6299214" y="3277071"/>
            <a:ext cx="20295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Other Items</a:t>
            </a:r>
            <a:endParaRPr/>
          </a:p>
        </p:txBody>
      </p:sp>
      <p:sp>
        <p:nvSpPr>
          <p:cNvPr id="1419" name="Google Shape;1419;p13"/>
          <p:cNvSpPr txBox="1">
            <a:spLocks noGrp="1"/>
          </p:cNvSpPr>
          <p:nvPr>
            <p:ph type="subTitle" idx="6"/>
          </p:nvPr>
        </p:nvSpPr>
        <p:spPr>
          <a:xfrm>
            <a:off x="6302228" y="3673733"/>
            <a:ext cx="20295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CA" sz="1400"/>
              <a:t>Knee pads and shin pads are not recommended.</a:t>
            </a:r>
            <a:endParaRPr sz="1400"/>
          </a:p>
        </p:txBody>
      </p:sp>
      <p:grpSp>
        <p:nvGrpSpPr>
          <p:cNvPr id="1420" name="Google Shape;1420;p13"/>
          <p:cNvGrpSpPr/>
          <p:nvPr/>
        </p:nvGrpSpPr>
        <p:grpSpPr>
          <a:xfrm>
            <a:off x="6823752" y="2154778"/>
            <a:ext cx="986421" cy="407384"/>
            <a:chOff x="5233075" y="3136525"/>
            <a:chExt cx="843600" cy="348400"/>
          </a:xfrm>
        </p:grpSpPr>
        <p:sp>
          <p:nvSpPr>
            <p:cNvPr id="1421" name="Google Shape;1421;p13"/>
            <p:cNvSpPr/>
            <p:nvPr/>
          </p:nvSpPr>
          <p:spPr>
            <a:xfrm>
              <a:off x="5341125" y="3166900"/>
              <a:ext cx="624800" cy="289925"/>
            </a:xfrm>
            <a:custGeom>
              <a:avLst/>
              <a:gdLst/>
              <a:ahLst/>
              <a:cxnLst/>
              <a:rect l="l" t="t" r="r" b="b"/>
              <a:pathLst>
                <a:path w="24992" h="11597" extrusionOk="0">
                  <a:moveTo>
                    <a:pt x="12812" y="0"/>
                  </a:moveTo>
                  <a:cubicBezTo>
                    <a:pt x="7811" y="0"/>
                    <a:pt x="2037" y="1167"/>
                    <a:pt x="1572" y="1250"/>
                  </a:cubicBezTo>
                  <a:cubicBezTo>
                    <a:pt x="691" y="1262"/>
                    <a:pt x="1" y="1976"/>
                    <a:pt x="1" y="2858"/>
                  </a:cubicBezTo>
                  <a:lnTo>
                    <a:pt x="1" y="7632"/>
                  </a:lnTo>
                  <a:cubicBezTo>
                    <a:pt x="1" y="8287"/>
                    <a:pt x="382" y="8870"/>
                    <a:pt x="1001" y="9120"/>
                  </a:cubicBezTo>
                  <a:lnTo>
                    <a:pt x="7228" y="11525"/>
                  </a:lnTo>
                  <a:cubicBezTo>
                    <a:pt x="7347" y="11561"/>
                    <a:pt x="7490" y="11597"/>
                    <a:pt x="7621" y="11597"/>
                  </a:cubicBezTo>
                  <a:cubicBezTo>
                    <a:pt x="7871" y="11597"/>
                    <a:pt x="8121" y="11490"/>
                    <a:pt x="8299" y="11311"/>
                  </a:cubicBezTo>
                  <a:lnTo>
                    <a:pt x="12169" y="7501"/>
                  </a:lnTo>
                  <a:cubicBezTo>
                    <a:pt x="12324" y="7358"/>
                    <a:pt x="12526" y="7263"/>
                    <a:pt x="12740" y="7263"/>
                  </a:cubicBezTo>
                  <a:cubicBezTo>
                    <a:pt x="12967" y="7263"/>
                    <a:pt x="13169" y="7358"/>
                    <a:pt x="13324" y="7501"/>
                  </a:cubicBezTo>
                  <a:lnTo>
                    <a:pt x="17015" y="11263"/>
                  </a:lnTo>
                  <a:cubicBezTo>
                    <a:pt x="17193" y="11442"/>
                    <a:pt x="17443" y="11561"/>
                    <a:pt x="17705" y="11561"/>
                  </a:cubicBezTo>
                  <a:cubicBezTo>
                    <a:pt x="17860" y="11561"/>
                    <a:pt x="18003" y="11537"/>
                    <a:pt x="18122" y="11478"/>
                  </a:cubicBezTo>
                  <a:lnTo>
                    <a:pt x="24075" y="8870"/>
                  </a:lnTo>
                  <a:cubicBezTo>
                    <a:pt x="24635" y="8608"/>
                    <a:pt x="24992" y="8037"/>
                    <a:pt x="24992" y="7430"/>
                  </a:cubicBezTo>
                  <a:lnTo>
                    <a:pt x="24992" y="2858"/>
                  </a:lnTo>
                  <a:cubicBezTo>
                    <a:pt x="24992" y="2000"/>
                    <a:pt x="24290" y="1286"/>
                    <a:pt x="23408" y="1250"/>
                  </a:cubicBezTo>
                  <a:cubicBezTo>
                    <a:pt x="22944" y="1143"/>
                    <a:pt x="17622" y="0"/>
                    <a:pt x="12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5283100" y="3136525"/>
              <a:ext cx="740275" cy="348400"/>
            </a:xfrm>
            <a:custGeom>
              <a:avLst/>
              <a:gdLst/>
              <a:ahLst/>
              <a:cxnLst/>
              <a:rect l="l" t="t" r="r" b="b"/>
              <a:pathLst>
                <a:path w="29611" h="13936" extrusionOk="0">
                  <a:moveTo>
                    <a:pt x="15109" y="1513"/>
                  </a:moveTo>
                  <a:cubicBezTo>
                    <a:pt x="20134" y="1513"/>
                    <a:pt x="25658" y="2763"/>
                    <a:pt x="25658" y="2763"/>
                  </a:cubicBezTo>
                  <a:cubicBezTo>
                    <a:pt x="26384" y="2763"/>
                    <a:pt x="26968" y="3358"/>
                    <a:pt x="26968" y="4073"/>
                  </a:cubicBezTo>
                  <a:lnTo>
                    <a:pt x="26968" y="8645"/>
                  </a:lnTo>
                  <a:lnTo>
                    <a:pt x="27015" y="8645"/>
                  </a:lnTo>
                  <a:cubicBezTo>
                    <a:pt x="27015" y="9145"/>
                    <a:pt x="26730" y="9609"/>
                    <a:pt x="26265" y="9823"/>
                  </a:cubicBezTo>
                  <a:lnTo>
                    <a:pt x="20312" y="12419"/>
                  </a:lnTo>
                  <a:cubicBezTo>
                    <a:pt x="20215" y="12472"/>
                    <a:pt x="20111" y="12497"/>
                    <a:pt x="20007" y="12497"/>
                  </a:cubicBezTo>
                  <a:cubicBezTo>
                    <a:pt x="19829" y="12497"/>
                    <a:pt x="19654" y="12423"/>
                    <a:pt x="19526" y="12288"/>
                  </a:cubicBezTo>
                  <a:lnTo>
                    <a:pt x="15835" y="8525"/>
                  </a:lnTo>
                  <a:cubicBezTo>
                    <a:pt x="15617" y="8307"/>
                    <a:pt x="15327" y="8193"/>
                    <a:pt x="15035" y="8193"/>
                  </a:cubicBezTo>
                  <a:cubicBezTo>
                    <a:pt x="14755" y="8193"/>
                    <a:pt x="14473" y="8298"/>
                    <a:pt x="14252" y="8514"/>
                  </a:cubicBezTo>
                  <a:lnTo>
                    <a:pt x="10382" y="12324"/>
                  </a:lnTo>
                  <a:cubicBezTo>
                    <a:pt x="10258" y="12447"/>
                    <a:pt x="10089" y="12516"/>
                    <a:pt x="9917" y="12516"/>
                  </a:cubicBezTo>
                  <a:cubicBezTo>
                    <a:pt x="9825" y="12516"/>
                    <a:pt x="9732" y="12496"/>
                    <a:pt x="9644" y="12455"/>
                  </a:cubicBezTo>
                  <a:lnTo>
                    <a:pt x="3393" y="10061"/>
                  </a:lnTo>
                  <a:cubicBezTo>
                    <a:pt x="2905" y="9847"/>
                    <a:pt x="2584" y="9371"/>
                    <a:pt x="2584" y="8847"/>
                  </a:cubicBezTo>
                  <a:lnTo>
                    <a:pt x="2584" y="4073"/>
                  </a:lnTo>
                  <a:cubicBezTo>
                    <a:pt x="2584" y="3346"/>
                    <a:pt x="3179" y="2763"/>
                    <a:pt x="3893" y="2763"/>
                  </a:cubicBezTo>
                  <a:cubicBezTo>
                    <a:pt x="3893" y="2763"/>
                    <a:pt x="9894" y="1513"/>
                    <a:pt x="15109" y="1513"/>
                  </a:cubicBezTo>
                  <a:close/>
                  <a:moveTo>
                    <a:pt x="15133" y="1"/>
                  </a:moveTo>
                  <a:cubicBezTo>
                    <a:pt x="7858" y="1"/>
                    <a:pt x="1560" y="1870"/>
                    <a:pt x="1560" y="1870"/>
                  </a:cubicBezTo>
                  <a:cubicBezTo>
                    <a:pt x="703" y="1870"/>
                    <a:pt x="0" y="2572"/>
                    <a:pt x="0" y="3430"/>
                  </a:cubicBezTo>
                  <a:lnTo>
                    <a:pt x="0" y="8597"/>
                  </a:lnTo>
                  <a:cubicBezTo>
                    <a:pt x="0" y="9478"/>
                    <a:pt x="524" y="10264"/>
                    <a:pt x="1310" y="10609"/>
                  </a:cubicBezTo>
                  <a:lnTo>
                    <a:pt x="9930" y="13836"/>
                  </a:lnTo>
                  <a:cubicBezTo>
                    <a:pt x="10088" y="13902"/>
                    <a:pt x="10256" y="13936"/>
                    <a:pt x="10422" y="13936"/>
                  </a:cubicBezTo>
                  <a:cubicBezTo>
                    <a:pt x="10729" y="13936"/>
                    <a:pt x="11031" y="13822"/>
                    <a:pt x="11263" y="13598"/>
                  </a:cubicBezTo>
                  <a:lnTo>
                    <a:pt x="14395" y="10538"/>
                  </a:lnTo>
                  <a:cubicBezTo>
                    <a:pt x="14588" y="10344"/>
                    <a:pt x="14839" y="10249"/>
                    <a:pt x="15090" y="10249"/>
                  </a:cubicBezTo>
                  <a:cubicBezTo>
                    <a:pt x="15348" y="10249"/>
                    <a:pt x="15606" y="10350"/>
                    <a:pt x="15800" y="10550"/>
                  </a:cubicBezTo>
                  <a:lnTo>
                    <a:pt x="18717" y="13538"/>
                  </a:lnTo>
                  <a:cubicBezTo>
                    <a:pt x="18960" y="13774"/>
                    <a:pt x="19277" y="13903"/>
                    <a:pt x="19595" y="13903"/>
                  </a:cubicBezTo>
                  <a:cubicBezTo>
                    <a:pt x="19774" y="13903"/>
                    <a:pt x="19954" y="13862"/>
                    <a:pt x="20122" y="13776"/>
                  </a:cubicBezTo>
                  <a:lnTo>
                    <a:pt x="28385" y="10335"/>
                  </a:lnTo>
                  <a:cubicBezTo>
                    <a:pt x="29135" y="9966"/>
                    <a:pt x="29611" y="9204"/>
                    <a:pt x="29611" y="8371"/>
                  </a:cubicBezTo>
                  <a:lnTo>
                    <a:pt x="29611" y="3453"/>
                  </a:lnTo>
                  <a:cubicBezTo>
                    <a:pt x="29611" y="2572"/>
                    <a:pt x="28920" y="1870"/>
                    <a:pt x="28051" y="1870"/>
                  </a:cubicBezTo>
                  <a:cubicBezTo>
                    <a:pt x="28051" y="1870"/>
                    <a:pt x="20765" y="1"/>
                    <a:pt x="15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5589975" y="3160925"/>
              <a:ext cx="143800" cy="36050"/>
            </a:xfrm>
            <a:custGeom>
              <a:avLst/>
              <a:gdLst/>
              <a:ahLst/>
              <a:cxnLst/>
              <a:rect l="l" t="t" r="r" b="b"/>
              <a:pathLst>
                <a:path w="5752" h="1442" extrusionOk="0">
                  <a:moveTo>
                    <a:pt x="0" y="1"/>
                  </a:moveTo>
                  <a:lnTo>
                    <a:pt x="358" y="834"/>
                  </a:lnTo>
                  <a:cubicBezTo>
                    <a:pt x="489" y="1203"/>
                    <a:pt x="846" y="1442"/>
                    <a:pt x="1251" y="1442"/>
                  </a:cubicBezTo>
                  <a:lnTo>
                    <a:pt x="4477" y="1442"/>
                  </a:lnTo>
                  <a:cubicBezTo>
                    <a:pt x="4882" y="1442"/>
                    <a:pt x="5239" y="1203"/>
                    <a:pt x="5394" y="834"/>
                  </a:cubicBezTo>
                  <a:lnTo>
                    <a:pt x="57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5233075" y="3222900"/>
              <a:ext cx="69975" cy="138475"/>
            </a:xfrm>
            <a:custGeom>
              <a:avLst/>
              <a:gdLst/>
              <a:ahLst/>
              <a:cxnLst/>
              <a:rect l="l" t="t" r="r" b="b"/>
              <a:pathLst>
                <a:path w="2799" h="5539" extrusionOk="0">
                  <a:moveTo>
                    <a:pt x="2347" y="0"/>
                  </a:moveTo>
                  <a:cubicBezTo>
                    <a:pt x="2316" y="0"/>
                    <a:pt x="2283" y="4"/>
                    <a:pt x="2251" y="10"/>
                  </a:cubicBezTo>
                  <a:lnTo>
                    <a:pt x="358" y="427"/>
                  </a:lnTo>
                  <a:cubicBezTo>
                    <a:pt x="156" y="463"/>
                    <a:pt x="1" y="641"/>
                    <a:pt x="1" y="868"/>
                  </a:cubicBezTo>
                  <a:lnTo>
                    <a:pt x="1" y="4785"/>
                  </a:lnTo>
                  <a:cubicBezTo>
                    <a:pt x="1" y="5023"/>
                    <a:pt x="167" y="5213"/>
                    <a:pt x="394" y="5249"/>
                  </a:cubicBezTo>
                  <a:lnTo>
                    <a:pt x="2287" y="5535"/>
                  </a:lnTo>
                  <a:cubicBezTo>
                    <a:pt x="2307" y="5538"/>
                    <a:pt x="2327" y="5539"/>
                    <a:pt x="2347" y="5539"/>
                  </a:cubicBezTo>
                  <a:cubicBezTo>
                    <a:pt x="2586" y="5539"/>
                    <a:pt x="2799" y="5346"/>
                    <a:pt x="2799" y="5082"/>
                  </a:cubicBezTo>
                  <a:lnTo>
                    <a:pt x="2799" y="451"/>
                  </a:lnTo>
                  <a:cubicBezTo>
                    <a:pt x="2799" y="198"/>
                    <a:pt x="2593" y="0"/>
                    <a:pt x="2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5259875" y="3243975"/>
              <a:ext cx="8350" cy="94975"/>
            </a:xfrm>
            <a:custGeom>
              <a:avLst/>
              <a:gdLst/>
              <a:ahLst/>
              <a:cxnLst/>
              <a:rect l="l" t="t" r="r" b="b"/>
              <a:pathLst>
                <a:path w="334" h="3799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632"/>
                  </a:lnTo>
                  <a:cubicBezTo>
                    <a:pt x="0" y="3739"/>
                    <a:pt x="84" y="3799"/>
                    <a:pt x="167" y="3799"/>
                  </a:cubicBezTo>
                  <a:cubicBezTo>
                    <a:pt x="262" y="3799"/>
                    <a:pt x="334" y="3715"/>
                    <a:pt x="334" y="3632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5244400" y="3243975"/>
              <a:ext cx="8050" cy="94975"/>
            </a:xfrm>
            <a:custGeom>
              <a:avLst/>
              <a:gdLst/>
              <a:ahLst/>
              <a:cxnLst/>
              <a:rect l="l" t="t" r="r" b="b"/>
              <a:pathLst>
                <a:path w="322" h="3799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632"/>
                  </a:lnTo>
                  <a:cubicBezTo>
                    <a:pt x="12" y="3739"/>
                    <a:pt x="72" y="3799"/>
                    <a:pt x="167" y="3799"/>
                  </a:cubicBezTo>
                  <a:cubicBezTo>
                    <a:pt x="250" y="3799"/>
                    <a:pt x="322" y="3715"/>
                    <a:pt x="322" y="3632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6006700" y="3222900"/>
              <a:ext cx="69975" cy="138475"/>
            </a:xfrm>
            <a:custGeom>
              <a:avLst/>
              <a:gdLst/>
              <a:ahLst/>
              <a:cxnLst/>
              <a:rect l="l" t="t" r="r" b="b"/>
              <a:pathLst>
                <a:path w="2799" h="5539" extrusionOk="0">
                  <a:moveTo>
                    <a:pt x="452" y="0"/>
                  </a:moveTo>
                  <a:cubicBezTo>
                    <a:pt x="206" y="0"/>
                    <a:pt x="0" y="198"/>
                    <a:pt x="0" y="451"/>
                  </a:cubicBezTo>
                  <a:lnTo>
                    <a:pt x="0" y="5082"/>
                  </a:lnTo>
                  <a:cubicBezTo>
                    <a:pt x="0" y="5346"/>
                    <a:pt x="213" y="5539"/>
                    <a:pt x="461" y="5539"/>
                  </a:cubicBezTo>
                  <a:cubicBezTo>
                    <a:pt x="482" y="5539"/>
                    <a:pt x="503" y="5538"/>
                    <a:pt x="524" y="5535"/>
                  </a:cubicBezTo>
                  <a:lnTo>
                    <a:pt x="2417" y="5249"/>
                  </a:lnTo>
                  <a:cubicBezTo>
                    <a:pt x="2620" y="5213"/>
                    <a:pt x="2786" y="5023"/>
                    <a:pt x="2798" y="4785"/>
                  </a:cubicBezTo>
                  <a:lnTo>
                    <a:pt x="2798" y="868"/>
                  </a:lnTo>
                  <a:cubicBezTo>
                    <a:pt x="2798" y="641"/>
                    <a:pt x="2655" y="463"/>
                    <a:pt x="2441" y="427"/>
                  </a:cubicBezTo>
                  <a:lnTo>
                    <a:pt x="548" y="10"/>
                  </a:lnTo>
                  <a:cubicBezTo>
                    <a:pt x="515" y="4"/>
                    <a:pt x="483" y="0"/>
                    <a:pt x="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6041825" y="3243975"/>
              <a:ext cx="8050" cy="94975"/>
            </a:xfrm>
            <a:custGeom>
              <a:avLst/>
              <a:gdLst/>
              <a:ahLst/>
              <a:cxnLst/>
              <a:rect l="l" t="t" r="r" b="b"/>
              <a:pathLst>
                <a:path w="322" h="3799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632"/>
                  </a:lnTo>
                  <a:cubicBezTo>
                    <a:pt x="0" y="3715"/>
                    <a:pt x="72" y="3799"/>
                    <a:pt x="155" y="3799"/>
                  </a:cubicBezTo>
                  <a:cubicBezTo>
                    <a:pt x="250" y="3799"/>
                    <a:pt x="310" y="3739"/>
                    <a:pt x="322" y="3632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6057000" y="3243975"/>
              <a:ext cx="8050" cy="94975"/>
            </a:xfrm>
            <a:custGeom>
              <a:avLst/>
              <a:gdLst/>
              <a:ahLst/>
              <a:cxnLst/>
              <a:rect l="l" t="t" r="r" b="b"/>
              <a:pathLst>
                <a:path w="322" h="3799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632"/>
                  </a:lnTo>
                  <a:cubicBezTo>
                    <a:pt x="0" y="3715"/>
                    <a:pt x="72" y="3799"/>
                    <a:pt x="167" y="3799"/>
                  </a:cubicBezTo>
                  <a:cubicBezTo>
                    <a:pt x="250" y="3799"/>
                    <a:pt x="322" y="3739"/>
                    <a:pt x="322" y="3632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5680150" y="317015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4" y="1"/>
                    <a:pt x="1" y="156"/>
                    <a:pt x="1" y="334"/>
                  </a:cubicBezTo>
                  <a:cubicBezTo>
                    <a:pt x="1" y="513"/>
                    <a:pt x="144" y="656"/>
                    <a:pt x="322" y="656"/>
                  </a:cubicBezTo>
                  <a:cubicBezTo>
                    <a:pt x="501" y="656"/>
                    <a:pt x="656" y="513"/>
                    <a:pt x="656" y="334"/>
                  </a:cubicBezTo>
                  <a:cubicBezTo>
                    <a:pt x="656" y="156"/>
                    <a:pt x="501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5626000" y="3170150"/>
              <a:ext cx="16375" cy="16400"/>
            </a:xfrm>
            <a:custGeom>
              <a:avLst/>
              <a:gdLst/>
              <a:ahLst/>
              <a:cxnLst/>
              <a:rect l="l" t="t" r="r" b="b"/>
              <a:pathLst>
                <a:path w="655" h="656" extrusionOk="0">
                  <a:moveTo>
                    <a:pt x="333" y="1"/>
                  </a:moveTo>
                  <a:cubicBezTo>
                    <a:pt x="155" y="1"/>
                    <a:pt x="0" y="156"/>
                    <a:pt x="0" y="334"/>
                  </a:cubicBezTo>
                  <a:cubicBezTo>
                    <a:pt x="0" y="513"/>
                    <a:pt x="155" y="656"/>
                    <a:pt x="333" y="656"/>
                  </a:cubicBezTo>
                  <a:cubicBezTo>
                    <a:pt x="512" y="656"/>
                    <a:pt x="655" y="513"/>
                    <a:pt x="655" y="334"/>
                  </a:cubicBezTo>
                  <a:cubicBezTo>
                    <a:pt x="655" y="156"/>
                    <a:pt x="512" y="1"/>
                    <a:pt x="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5422700" y="3187725"/>
              <a:ext cx="199750" cy="222675"/>
            </a:xfrm>
            <a:custGeom>
              <a:avLst/>
              <a:gdLst/>
              <a:ahLst/>
              <a:cxnLst/>
              <a:rect l="l" t="t" r="r" b="b"/>
              <a:pathLst>
                <a:path w="7990" h="8907" extrusionOk="0">
                  <a:moveTo>
                    <a:pt x="2703" y="0"/>
                  </a:moveTo>
                  <a:cubicBezTo>
                    <a:pt x="1643" y="131"/>
                    <a:pt x="726" y="298"/>
                    <a:pt x="0" y="417"/>
                  </a:cubicBezTo>
                  <a:lnTo>
                    <a:pt x="6227" y="8906"/>
                  </a:lnTo>
                  <a:lnTo>
                    <a:pt x="7989" y="7180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5747725" y="3178800"/>
              <a:ext cx="209575" cy="217600"/>
            </a:xfrm>
            <a:custGeom>
              <a:avLst/>
              <a:gdLst/>
              <a:ahLst/>
              <a:cxnLst/>
              <a:rect l="l" t="t" r="r" b="b"/>
              <a:pathLst>
                <a:path w="8383" h="8704" extrusionOk="0">
                  <a:moveTo>
                    <a:pt x="1" y="0"/>
                  </a:moveTo>
                  <a:lnTo>
                    <a:pt x="6406" y="8704"/>
                  </a:lnTo>
                  <a:lnTo>
                    <a:pt x="7680" y="8144"/>
                  </a:lnTo>
                  <a:cubicBezTo>
                    <a:pt x="8037" y="7966"/>
                    <a:pt x="8287" y="7656"/>
                    <a:pt x="8383" y="7275"/>
                  </a:cubicBezTo>
                  <a:lnTo>
                    <a:pt x="3323" y="393"/>
                  </a:lnTo>
                  <a:cubicBezTo>
                    <a:pt x="2322" y="238"/>
                    <a:pt x="1191" y="10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5348275" y="3202600"/>
              <a:ext cx="213450" cy="247125"/>
            </a:xfrm>
            <a:custGeom>
              <a:avLst/>
              <a:gdLst/>
              <a:ahLst/>
              <a:cxnLst/>
              <a:rect l="l" t="t" r="r" b="b"/>
              <a:pathLst>
                <a:path w="8538" h="9885" extrusionOk="0">
                  <a:moveTo>
                    <a:pt x="1977" y="1"/>
                  </a:moveTo>
                  <a:cubicBezTo>
                    <a:pt x="1536" y="96"/>
                    <a:pt x="1298" y="132"/>
                    <a:pt x="1298" y="132"/>
                  </a:cubicBezTo>
                  <a:cubicBezTo>
                    <a:pt x="596" y="132"/>
                    <a:pt x="1" y="715"/>
                    <a:pt x="1" y="1441"/>
                  </a:cubicBezTo>
                  <a:lnTo>
                    <a:pt x="1" y="6228"/>
                  </a:lnTo>
                  <a:cubicBezTo>
                    <a:pt x="1" y="6740"/>
                    <a:pt x="310" y="7216"/>
                    <a:pt x="798" y="7430"/>
                  </a:cubicBezTo>
                  <a:lnTo>
                    <a:pt x="7037" y="9823"/>
                  </a:lnTo>
                  <a:cubicBezTo>
                    <a:pt x="7125" y="9865"/>
                    <a:pt x="7218" y="9885"/>
                    <a:pt x="7310" y="9885"/>
                  </a:cubicBezTo>
                  <a:cubicBezTo>
                    <a:pt x="7482" y="9885"/>
                    <a:pt x="7651" y="9816"/>
                    <a:pt x="7775" y="9692"/>
                  </a:cubicBezTo>
                  <a:lnTo>
                    <a:pt x="8537" y="8942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5" name="Google Shape;1435;p13"/>
          <p:cNvGrpSpPr/>
          <p:nvPr/>
        </p:nvGrpSpPr>
        <p:grpSpPr>
          <a:xfrm>
            <a:off x="1412352" y="2020907"/>
            <a:ext cx="905200" cy="753750"/>
            <a:chOff x="5315525" y="2279575"/>
            <a:chExt cx="905200" cy="753750"/>
          </a:xfrm>
        </p:grpSpPr>
        <p:sp>
          <p:nvSpPr>
            <p:cNvPr id="1436" name="Google Shape;1436;p13"/>
            <p:cNvSpPr/>
            <p:nvPr/>
          </p:nvSpPr>
          <p:spPr>
            <a:xfrm>
              <a:off x="5752000" y="2494925"/>
              <a:ext cx="220475" cy="217175"/>
            </a:xfrm>
            <a:custGeom>
              <a:avLst/>
              <a:gdLst/>
              <a:ahLst/>
              <a:cxnLst/>
              <a:rect l="l" t="t" r="r" b="b"/>
              <a:pathLst>
                <a:path w="8819" h="8687" extrusionOk="0">
                  <a:moveTo>
                    <a:pt x="663" y="1"/>
                  </a:moveTo>
                  <a:cubicBezTo>
                    <a:pt x="641" y="1"/>
                    <a:pt x="621" y="3"/>
                    <a:pt x="604" y="7"/>
                  </a:cubicBezTo>
                  <a:cubicBezTo>
                    <a:pt x="604" y="7"/>
                    <a:pt x="603" y="7"/>
                    <a:pt x="601" y="7"/>
                  </a:cubicBezTo>
                  <a:cubicBezTo>
                    <a:pt x="555" y="7"/>
                    <a:pt x="1" y="40"/>
                    <a:pt x="1556" y="1709"/>
                  </a:cubicBezTo>
                  <a:cubicBezTo>
                    <a:pt x="3093" y="3370"/>
                    <a:pt x="7213" y="8686"/>
                    <a:pt x="8118" y="8686"/>
                  </a:cubicBezTo>
                  <a:cubicBezTo>
                    <a:pt x="8167" y="8686"/>
                    <a:pt x="8206" y="8671"/>
                    <a:pt x="8236" y="8639"/>
                  </a:cubicBezTo>
                  <a:cubicBezTo>
                    <a:pt x="8819" y="7996"/>
                    <a:pt x="5414" y="2995"/>
                    <a:pt x="5199" y="2709"/>
                  </a:cubicBezTo>
                  <a:cubicBezTo>
                    <a:pt x="4991" y="2431"/>
                    <a:pt x="1458" y="1"/>
                    <a:pt x="663" y="1"/>
                  </a:cubicBezTo>
                  <a:close/>
                </a:path>
              </a:pathLst>
            </a:custGeom>
            <a:solidFill>
              <a:srgbClr val="7E2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5315525" y="2279575"/>
              <a:ext cx="905200" cy="753075"/>
            </a:xfrm>
            <a:custGeom>
              <a:avLst/>
              <a:gdLst/>
              <a:ahLst/>
              <a:cxnLst/>
              <a:rect l="l" t="t" r="r" b="b"/>
              <a:pathLst>
                <a:path w="36208" h="30123" extrusionOk="0">
                  <a:moveTo>
                    <a:pt x="26254" y="1"/>
                  </a:moveTo>
                  <a:cubicBezTo>
                    <a:pt x="26254" y="1"/>
                    <a:pt x="26254" y="1"/>
                    <a:pt x="26254" y="1"/>
                  </a:cubicBezTo>
                  <a:cubicBezTo>
                    <a:pt x="24147" y="1751"/>
                    <a:pt x="22170" y="4608"/>
                    <a:pt x="21253" y="6061"/>
                  </a:cubicBezTo>
                  <a:cubicBezTo>
                    <a:pt x="20908" y="6597"/>
                    <a:pt x="20718" y="6918"/>
                    <a:pt x="20718" y="6918"/>
                  </a:cubicBezTo>
                  <a:cubicBezTo>
                    <a:pt x="20718" y="6918"/>
                    <a:pt x="18408" y="8811"/>
                    <a:pt x="18134" y="9133"/>
                  </a:cubicBezTo>
                  <a:cubicBezTo>
                    <a:pt x="17944" y="9371"/>
                    <a:pt x="15015" y="9823"/>
                    <a:pt x="11383" y="10859"/>
                  </a:cubicBezTo>
                  <a:cubicBezTo>
                    <a:pt x="10002" y="11252"/>
                    <a:pt x="8514" y="11740"/>
                    <a:pt x="7037" y="12335"/>
                  </a:cubicBezTo>
                  <a:cubicBezTo>
                    <a:pt x="6216" y="12669"/>
                    <a:pt x="5502" y="13026"/>
                    <a:pt x="4882" y="13407"/>
                  </a:cubicBezTo>
                  <a:cubicBezTo>
                    <a:pt x="1441" y="15502"/>
                    <a:pt x="810" y="18181"/>
                    <a:pt x="1287" y="18503"/>
                  </a:cubicBezTo>
                  <a:cubicBezTo>
                    <a:pt x="1387" y="18572"/>
                    <a:pt x="1515" y="18606"/>
                    <a:pt x="1672" y="18606"/>
                  </a:cubicBezTo>
                  <a:cubicBezTo>
                    <a:pt x="2354" y="18606"/>
                    <a:pt x="3569" y="17963"/>
                    <a:pt x="5311" y="16753"/>
                  </a:cubicBezTo>
                  <a:cubicBezTo>
                    <a:pt x="5382" y="16717"/>
                    <a:pt x="5454" y="16657"/>
                    <a:pt x="5537" y="16598"/>
                  </a:cubicBezTo>
                  <a:cubicBezTo>
                    <a:pt x="7616" y="15140"/>
                    <a:pt x="9754" y="14338"/>
                    <a:pt x="10152" y="14338"/>
                  </a:cubicBezTo>
                  <a:cubicBezTo>
                    <a:pt x="10189" y="14338"/>
                    <a:pt x="10211" y="14345"/>
                    <a:pt x="10216" y="14359"/>
                  </a:cubicBezTo>
                  <a:cubicBezTo>
                    <a:pt x="10264" y="14479"/>
                    <a:pt x="7633" y="15848"/>
                    <a:pt x="5359" y="17146"/>
                  </a:cubicBezTo>
                  <a:cubicBezTo>
                    <a:pt x="4299" y="17753"/>
                    <a:pt x="3311" y="18348"/>
                    <a:pt x="2715" y="18800"/>
                  </a:cubicBezTo>
                  <a:cubicBezTo>
                    <a:pt x="858" y="20205"/>
                    <a:pt x="1" y="22480"/>
                    <a:pt x="834" y="23242"/>
                  </a:cubicBezTo>
                  <a:cubicBezTo>
                    <a:pt x="1056" y="23450"/>
                    <a:pt x="1269" y="23552"/>
                    <a:pt x="1511" y="23552"/>
                  </a:cubicBezTo>
                  <a:cubicBezTo>
                    <a:pt x="2151" y="23552"/>
                    <a:pt x="2994" y="22841"/>
                    <a:pt x="4740" y="21527"/>
                  </a:cubicBezTo>
                  <a:cubicBezTo>
                    <a:pt x="5121" y="21265"/>
                    <a:pt x="5513" y="20979"/>
                    <a:pt x="5954" y="20717"/>
                  </a:cubicBezTo>
                  <a:cubicBezTo>
                    <a:pt x="8242" y="19249"/>
                    <a:pt x="11140" y="17911"/>
                    <a:pt x="11390" y="17911"/>
                  </a:cubicBezTo>
                  <a:cubicBezTo>
                    <a:pt x="11401" y="17911"/>
                    <a:pt x="11407" y="17914"/>
                    <a:pt x="11407" y="17919"/>
                  </a:cubicBezTo>
                  <a:cubicBezTo>
                    <a:pt x="11407" y="18038"/>
                    <a:pt x="8573" y="19729"/>
                    <a:pt x="6085" y="21384"/>
                  </a:cubicBezTo>
                  <a:cubicBezTo>
                    <a:pt x="5275" y="21920"/>
                    <a:pt x="4501" y="22456"/>
                    <a:pt x="3882" y="22932"/>
                  </a:cubicBezTo>
                  <a:cubicBezTo>
                    <a:pt x="1346" y="24861"/>
                    <a:pt x="1013" y="26337"/>
                    <a:pt x="2144" y="27444"/>
                  </a:cubicBezTo>
                  <a:cubicBezTo>
                    <a:pt x="2443" y="27734"/>
                    <a:pt x="2755" y="27859"/>
                    <a:pt x="3081" y="27859"/>
                  </a:cubicBezTo>
                  <a:cubicBezTo>
                    <a:pt x="3990" y="27859"/>
                    <a:pt x="5009" y="26891"/>
                    <a:pt x="6156" y="25813"/>
                  </a:cubicBezTo>
                  <a:cubicBezTo>
                    <a:pt x="6406" y="25575"/>
                    <a:pt x="6787" y="25301"/>
                    <a:pt x="7228" y="24980"/>
                  </a:cubicBezTo>
                  <a:cubicBezTo>
                    <a:pt x="9335" y="23499"/>
                    <a:pt x="13032" y="21550"/>
                    <a:pt x="13402" y="21550"/>
                  </a:cubicBezTo>
                  <a:cubicBezTo>
                    <a:pt x="13419" y="21550"/>
                    <a:pt x="13428" y="21554"/>
                    <a:pt x="13431" y="21563"/>
                  </a:cubicBezTo>
                  <a:cubicBezTo>
                    <a:pt x="13491" y="21741"/>
                    <a:pt x="9550" y="24265"/>
                    <a:pt x="7478" y="25623"/>
                  </a:cubicBezTo>
                  <a:cubicBezTo>
                    <a:pt x="6859" y="26039"/>
                    <a:pt x="6394" y="26349"/>
                    <a:pt x="6275" y="26444"/>
                  </a:cubicBezTo>
                  <a:cubicBezTo>
                    <a:pt x="5787" y="26861"/>
                    <a:pt x="4585" y="28897"/>
                    <a:pt x="5609" y="29957"/>
                  </a:cubicBezTo>
                  <a:cubicBezTo>
                    <a:pt x="5722" y="30070"/>
                    <a:pt x="5884" y="30122"/>
                    <a:pt x="6099" y="30122"/>
                  </a:cubicBezTo>
                  <a:cubicBezTo>
                    <a:pt x="6202" y="30122"/>
                    <a:pt x="6316" y="30111"/>
                    <a:pt x="6442" y="30088"/>
                  </a:cubicBezTo>
                  <a:cubicBezTo>
                    <a:pt x="7097" y="29980"/>
                    <a:pt x="8014" y="29564"/>
                    <a:pt x="9085" y="29004"/>
                  </a:cubicBezTo>
                  <a:cubicBezTo>
                    <a:pt x="11312" y="27825"/>
                    <a:pt x="14086" y="26016"/>
                    <a:pt x="16098" y="24849"/>
                  </a:cubicBezTo>
                  <a:cubicBezTo>
                    <a:pt x="19646" y="22813"/>
                    <a:pt x="23194" y="19491"/>
                    <a:pt x="23194" y="19491"/>
                  </a:cubicBezTo>
                  <a:cubicBezTo>
                    <a:pt x="24802" y="18074"/>
                    <a:pt x="25206" y="17265"/>
                    <a:pt x="25206" y="17265"/>
                  </a:cubicBezTo>
                  <a:lnTo>
                    <a:pt x="28469" y="15086"/>
                  </a:lnTo>
                  <a:cubicBezTo>
                    <a:pt x="29588" y="14669"/>
                    <a:pt x="30612" y="14229"/>
                    <a:pt x="31517" y="13788"/>
                  </a:cubicBezTo>
                  <a:cubicBezTo>
                    <a:pt x="34469" y="12335"/>
                    <a:pt x="36208" y="10942"/>
                    <a:pt x="36208" y="10942"/>
                  </a:cubicBezTo>
                  <a:cubicBezTo>
                    <a:pt x="36208" y="10942"/>
                    <a:pt x="36053" y="8656"/>
                    <a:pt x="32636" y="4334"/>
                  </a:cubicBezTo>
                  <a:cubicBezTo>
                    <a:pt x="29226" y="12"/>
                    <a:pt x="26286" y="1"/>
                    <a:pt x="26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5629175" y="2753750"/>
              <a:ext cx="279900" cy="279575"/>
            </a:xfrm>
            <a:custGeom>
              <a:avLst/>
              <a:gdLst/>
              <a:ahLst/>
              <a:cxnLst/>
              <a:rect l="l" t="t" r="r" b="b"/>
              <a:pathLst>
                <a:path w="11196" h="11183" extrusionOk="0">
                  <a:moveTo>
                    <a:pt x="11196" y="0"/>
                  </a:moveTo>
                  <a:cubicBezTo>
                    <a:pt x="11195" y="0"/>
                    <a:pt x="4909" y="2774"/>
                    <a:pt x="1480" y="6215"/>
                  </a:cubicBezTo>
                  <a:cubicBezTo>
                    <a:pt x="1480" y="6215"/>
                    <a:pt x="28" y="9656"/>
                    <a:pt x="16" y="10144"/>
                  </a:cubicBezTo>
                  <a:cubicBezTo>
                    <a:pt x="1" y="10463"/>
                    <a:pt x="464" y="11183"/>
                    <a:pt x="1341" y="11183"/>
                  </a:cubicBezTo>
                  <a:cubicBezTo>
                    <a:pt x="1841" y="11183"/>
                    <a:pt x="2475" y="10949"/>
                    <a:pt x="3231" y="10275"/>
                  </a:cubicBezTo>
                  <a:cubicBezTo>
                    <a:pt x="5314" y="8418"/>
                    <a:pt x="6398" y="6727"/>
                    <a:pt x="6576" y="6358"/>
                  </a:cubicBezTo>
                  <a:cubicBezTo>
                    <a:pt x="6767" y="5989"/>
                    <a:pt x="11196" y="1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5315525" y="2551625"/>
              <a:ext cx="570350" cy="481275"/>
            </a:xfrm>
            <a:custGeom>
              <a:avLst/>
              <a:gdLst/>
              <a:ahLst/>
              <a:cxnLst/>
              <a:rect l="l" t="t" r="r" b="b"/>
              <a:pathLst>
                <a:path w="22814" h="19251" extrusionOk="0">
                  <a:moveTo>
                    <a:pt x="11383" y="1"/>
                  </a:moveTo>
                  <a:cubicBezTo>
                    <a:pt x="10002" y="382"/>
                    <a:pt x="8514" y="870"/>
                    <a:pt x="7037" y="1465"/>
                  </a:cubicBezTo>
                  <a:cubicBezTo>
                    <a:pt x="6216" y="1799"/>
                    <a:pt x="5502" y="2156"/>
                    <a:pt x="4882" y="2537"/>
                  </a:cubicBezTo>
                  <a:cubicBezTo>
                    <a:pt x="1441" y="4644"/>
                    <a:pt x="810" y="7323"/>
                    <a:pt x="1287" y="7633"/>
                  </a:cubicBezTo>
                  <a:cubicBezTo>
                    <a:pt x="1388" y="7702"/>
                    <a:pt x="1518" y="7737"/>
                    <a:pt x="1677" y="7737"/>
                  </a:cubicBezTo>
                  <a:cubicBezTo>
                    <a:pt x="2359" y="7737"/>
                    <a:pt x="3573" y="7102"/>
                    <a:pt x="5311" y="5894"/>
                  </a:cubicBezTo>
                  <a:cubicBezTo>
                    <a:pt x="5382" y="5847"/>
                    <a:pt x="5454" y="5787"/>
                    <a:pt x="5537" y="5728"/>
                  </a:cubicBezTo>
                  <a:cubicBezTo>
                    <a:pt x="7625" y="4263"/>
                    <a:pt x="9774" y="3470"/>
                    <a:pt x="10157" y="3470"/>
                  </a:cubicBezTo>
                  <a:cubicBezTo>
                    <a:pt x="10191" y="3470"/>
                    <a:pt x="10212" y="3477"/>
                    <a:pt x="10216" y="3489"/>
                  </a:cubicBezTo>
                  <a:cubicBezTo>
                    <a:pt x="10264" y="3608"/>
                    <a:pt x="7633" y="4978"/>
                    <a:pt x="5359" y="6275"/>
                  </a:cubicBezTo>
                  <a:cubicBezTo>
                    <a:pt x="4299" y="6883"/>
                    <a:pt x="3311" y="7478"/>
                    <a:pt x="2715" y="7930"/>
                  </a:cubicBezTo>
                  <a:cubicBezTo>
                    <a:pt x="858" y="9347"/>
                    <a:pt x="1" y="11621"/>
                    <a:pt x="822" y="12383"/>
                  </a:cubicBezTo>
                  <a:cubicBezTo>
                    <a:pt x="1046" y="12587"/>
                    <a:pt x="1260" y="12687"/>
                    <a:pt x="1501" y="12687"/>
                  </a:cubicBezTo>
                  <a:cubicBezTo>
                    <a:pt x="2147" y="12687"/>
                    <a:pt x="2989" y="11977"/>
                    <a:pt x="4740" y="10669"/>
                  </a:cubicBezTo>
                  <a:cubicBezTo>
                    <a:pt x="5109" y="10395"/>
                    <a:pt x="5513" y="10109"/>
                    <a:pt x="5942" y="9847"/>
                  </a:cubicBezTo>
                  <a:cubicBezTo>
                    <a:pt x="8242" y="8379"/>
                    <a:pt x="11140" y="7041"/>
                    <a:pt x="11390" y="7041"/>
                  </a:cubicBezTo>
                  <a:cubicBezTo>
                    <a:pt x="11401" y="7041"/>
                    <a:pt x="11407" y="7044"/>
                    <a:pt x="11407" y="7049"/>
                  </a:cubicBezTo>
                  <a:cubicBezTo>
                    <a:pt x="11407" y="7168"/>
                    <a:pt x="8561" y="8859"/>
                    <a:pt x="6085" y="10514"/>
                  </a:cubicBezTo>
                  <a:cubicBezTo>
                    <a:pt x="5275" y="11050"/>
                    <a:pt x="4501" y="11586"/>
                    <a:pt x="3882" y="12062"/>
                  </a:cubicBezTo>
                  <a:cubicBezTo>
                    <a:pt x="1346" y="14003"/>
                    <a:pt x="1013" y="15467"/>
                    <a:pt x="2132" y="16574"/>
                  </a:cubicBezTo>
                  <a:cubicBezTo>
                    <a:pt x="2431" y="16864"/>
                    <a:pt x="2744" y="16989"/>
                    <a:pt x="3072" y="16989"/>
                  </a:cubicBezTo>
                  <a:cubicBezTo>
                    <a:pt x="3984" y="16989"/>
                    <a:pt x="5009" y="16023"/>
                    <a:pt x="6156" y="14955"/>
                  </a:cubicBezTo>
                  <a:cubicBezTo>
                    <a:pt x="6406" y="14717"/>
                    <a:pt x="6775" y="14431"/>
                    <a:pt x="7228" y="14122"/>
                  </a:cubicBezTo>
                  <a:cubicBezTo>
                    <a:pt x="9335" y="12641"/>
                    <a:pt x="13034" y="10680"/>
                    <a:pt x="13402" y="10680"/>
                  </a:cubicBezTo>
                  <a:cubicBezTo>
                    <a:pt x="13419" y="10680"/>
                    <a:pt x="13428" y="10684"/>
                    <a:pt x="13431" y="10693"/>
                  </a:cubicBezTo>
                  <a:cubicBezTo>
                    <a:pt x="13491" y="10871"/>
                    <a:pt x="9550" y="13407"/>
                    <a:pt x="7478" y="14753"/>
                  </a:cubicBezTo>
                  <a:cubicBezTo>
                    <a:pt x="6859" y="15169"/>
                    <a:pt x="6394" y="15491"/>
                    <a:pt x="6275" y="15574"/>
                  </a:cubicBezTo>
                  <a:cubicBezTo>
                    <a:pt x="5787" y="15991"/>
                    <a:pt x="4585" y="18027"/>
                    <a:pt x="5609" y="19087"/>
                  </a:cubicBezTo>
                  <a:cubicBezTo>
                    <a:pt x="5621" y="19098"/>
                    <a:pt x="5632" y="19122"/>
                    <a:pt x="5656" y="19122"/>
                  </a:cubicBezTo>
                  <a:cubicBezTo>
                    <a:pt x="5656" y="19134"/>
                    <a:pt x="5668" y="19134"/>
                    <a:pt x="5680" y="19134"/>
                  </a:cubicBezTo>
                  <a:cubicBezTo>
                    <a:pt x="5692" y="19134"/>
                    <a:pt x="5716" y="19146"/>
                    <a:pt x="5716" y="19170"/>
                  </a:cubicBezTo>
                  <a:lnTo>
                    <a:pt x="5799" y="19206"/>
                  </a:lnTo>
                  <a:cubicBezTo>
                    <a:pt x="5811" y="19206"/>
                    <a:pt x="5835" y="19229"/>
                    <a:pt x="5847" y="19229"/>
                  </a:cubicBezTo>
                  <a:cubicBezTo>
                    <a:pt x="5859" y="19229"/>
                    <a:pt x="5871" y="19241"/>
                    <a:pt x="5883" y="19241"/>
                  </a:cubicBezTo>
                  <a:lnTo>
                    <a:pt x="5942" y="19241"/>
                  </a:lnTo>
                  <a:cubicBezTo>
                    <a:pt x="5990" y="19247"/>
                    <a:pt x="6043" y="19250"/>
                    <a:pt x="6100" y="19250"/>
                  </a:cubicBezTo>
                  <a:cubicBezTo>
                    <a:pt x="6156" y="19250"/>
                    <a:pt x="6216" y="19247"/>
                    <a:pt x="6275" y="19241"/>
                  </a:cubicBezTo>
                  <a:cubicBezTo>
                    <a:pt x="6299" y="19241"/>
                    <a:pt x="6323" y="19241"/>
                    <a:pt x="6347" y="19229"/>
                  </a:cubicBezTo>
                  <a:cubicBezTo>
                    <a:pt x="6383" y="19229"/>
                    <a:pt x="6406" y="19206"/>
                    <a:pt x="6442" y="19206"/>
                  </a:cubicBezTo>
                  <a:cubicBezTo>
                    <a:pt x="6978" y="18801"/>
                    <a:pt x="7811" y="18182"/>
                    <a:pt x="8776" y="17515"/>
                  </a:cubicBezTo>
                  <a:cubicBezTo>
                    <a:pt x="9788" y="16812"/>
                    <a:pt x="10931" y="16050"/>
                    <a:pt x="12002" y="15431"/>
                  </a:cubicBezTo>
                  <a:cubicBezTo>
                    <a:pt x="14860" y="13788"/>
                    <a:pt x="20099" y="11693"/>
                    <a:pt x="21265" y="9585"/>
                  </a:cubicBezTo>
                  <a:cubicBezTo>
                    <a:pt x="22813" y="6740"/>
                    <a:pt x="20813" y="5121"/>
                    <a:pt x="17443" y="2775"/>
                  </a:cubicBezTo>
                  <a:cubicBezTo>
                    <a:pt x="15491" y="1442"/>
                    <a:pt x="13074" y="513"/>
                    <a:pt x="11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5767075" y="2446850"/>
              <a:ext cx="250950" cy="263450"/>
            </a:xfrm>
            <a:custGeom>
              <a:avLst/>
              <a:gdLst/>
              <a:ahLst/>
              <a:cxnLst/>
              <a:rect l="l" t="t" r="r" b="b"/>
              <a:pathLst>
                <a:path w="10038" h="10538" extrusionOk="0">
                  <a:moveTo>
                    <a:pt x="2429" y="1"/>
                  </a:moveTo>
                  <a:cubicBezTo>
                    <a:pt x="2429" y="1"/>
                    <a:pt x="929" y="930"/>
                    <a:pt x="1" y="1906"/>
                  </a:cubicBezTo>
                  <a:cubicBezTo>
                    <a:pt x="1" y="1906"/>
                    <a:pt x="1763" y="2787"/>
                    <a:pt x="4144" y="5621"/>
                  </a:cubicBezTo>
                  <a:cubicBezTo>
                    <a:pt x="4930" y="6549"/>
                    <a:pt x="5537" y="7347"/>
                    <a:pt x="6013" y="7978"/>
                  </a:cubicBezTo>
                  <a:cubicBezTo>
                    <a:pt x="6740" y="8966"/>
                    <a:pt x="7144" y="9609"/>
                    <a:pt x="7382" y="9990"/>
                  </a:cubicBezTo>
                  <a:cubicBezTo>
                    <a:pt x="7609" y="10383"/>
                    <a:pt x="7633" y="10538"/>
                    <a:pt x="7633" y="10538"/>
                  </a:cubicBezTo>
                  <a:lnTo>
                    <a:pt x="10038" y="8966"/>
                  </a:lnTo>
                  <a:cubicBezTo>
                    <a:pt x="10038" y="8966"/>
                    <a:pt x="9990" y="8811"/>
                    <a:pt x="9859" y="8514"/>
                  </a:cubicBezTo>
                  <a:cubicBezTo>
                    <a:pt x="9645" y="8073"/>
                    <a:pt x="9264" y="7311"/>
                    <a:pt x="8573" y="6299"/>
                  </a:cubicBezTo>
                  <a:cubicBezTo>
                    <a:pt x="8204" y="5752"/>
                    <a:pt x="7740" y="5121"/>
                    <a:pt x="7180" y="4430"/>
                  </a:cubicBezTo>
                  <a:cubicBezTo>
                    <a:pt x="4930" y="1668"/>
                    <a:pt x="2429" y="1"/>
                    <a:pt x="2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5335775" y="2614725"/>
              <a:ext cx="112250" cy="129900"/>
            </a:xfrm>
            <a:custGeom>
              <a:avLst/>
              <a:gdLst/>
              <a:ahLst/>
              <a:cxnLst/>
              <a:rect l="l" t="t" r="r" b="b"/>
              <a:pathLst>
                <a:path w="4490" h="5196" extrusionOk="0">
                  <a:moveTo>
                    <a:pt x="4072" y="1"/>
                  </a:moveTo>
                  <a:cubicBezTo>
                    <a:pt x="631" y="2096"/>
                    <a:pt x="0" y="4775"/>
                    <a:pt x="477" y="5097"/>
                  </a:cubicBezTo>
                  <a:cubicBezTo>
                    <a:pt x="576" y="5163"/>
                    <a:pt x="702" y="5196"/>
                    <a:pt x="856" y="5196"/>
                  </a:cubicBezTo>
                  <a:cubicBezTo>
                    <a:pt x="1533" y="5196"/>
                    <a:pt x="2742" y="4560"/>
                    <a:pt x="4489" y="3347"/>
                  </a:cubicBezTo>
                  <a:cubicBezTo>
                    <a:pt x="4311" y="2073"/>
                    <a:pt x="4156" y="882"/>
                    <a:pt x="4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5315525" y="2708500"/>
              <a:ext cx="148275" cy="160125"/>
            </a:xfrm>
            <a:custGeom>
              <a:avLst/>
              <a:gdLst/>
              <a:ahLst/>
              <a:cxnLst/>
              <a:rect l="l" t="t" r="r" b="b"/>
              <a:pathLst>
                <a:path w="5931" h="6405" extrusionOk="0">
                  <a:moveTo>
                    <a:pt x="5359" y="0"/>
                  </a:moveTo>
                  <a:cubicBezTo>
                    <a:pt x="4299" y="608"/>
                    <a:pt x="3311" y="1203"/>
                    <a:pt x="2715" y="1655"/>
                  </a:cubicBezTo>
                  <a:cubicBezTo>
                    <a:pt x="858" y="3072"/>
                    <a:pt x="1" y="5346"/>
                    <a:pt x="822" y="6108"/>
                  </a:cubicBezTo>
                  <a:cubicBezTo>
                    <a:pt x="1041" y="6307"/>
                    <a:pt x="1250" y="6404"/>
                    <a:pt x="1487" y="6404"/>
                  </a:cubicBezTo>
                  <a:cubicBezTo>
                    <a:pt x="2129" y="6404"/>
                    <a:pt x="2971" y="5692"/>
                    <a:pt x="4728" y="4370"/>
                  </a:cubicBezTo>
                  <a:cubicBezTo>
                    <a:pt x="5097" y="4108"/>
                    <a:pt x="5502" y="3822"/>
                    <a:pt x="5930" y="3560"/>
                  </a:cubicBezTo>
                  <a:cubicBezTo>
                    <a:pt x="5716" y="2453"/>
                    <a:pt x="5513" y="1203"/>
                    <a:pt x="5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5340825" y="2814175"/>
              <a:ext cx="155100" cy="162150"/>
            </a:xfrm>
            <a:custGeom>
              <a:avLst/>
              <a:gdLst/>
              <a:ahLst/>
              <a:cxnLst/>
              <a:rect l="l" t="t" r="r" b="b"/>
              <a:pathLst>
                <a:path w="6204" h="6486" extrusionOk="0">
                  <a:moveTo>
                    <a:pt x="5073" y="0"/>
                  </a:moveTo>
                  <a:cubicBezTo>
                    <a:pt x="4263" y="536"/>
                    <a:pt x="3489" y="1072"/>
                    <a:pt x="2870" y="1548"/>
                  </a:cubicBezTo>
                  <a:cubicBezTo>
                    <a:pt x="334" y="3489"/>
                    <a:pt x="1" y="4953"/>
                    <a:pt x="1132" y="6060"/>
                  </a:cubicBezTo>
                  <a:cubicBezTo>
                    <a:pt x="1426" y="6358"/>
                    <a:pt x="1736" y="6485"/>
                    <a:pt x="2062" y="6485"/>
                  </a:cubicBezTo>
                  <a:cubicBezTo>
                    <a:pt x="2963" y="6485"/>
                    <a:pt x="3987" y="5508"/>
                    <a:pt x="5132" y="4441"/>
                  </a:cubicBezTo>
                  <a:cubicBezTo>
                    <a:pt x="5382" y="4203"/>
                    <a:pt x="5752" y="3917"/>
                    <a:pt x="6204" y="3608"/>
                  </a:cubicBezTo>
                  <a:cubicBezTo>
                    <a:pt x="5811" y="2631"/>
                    <a:pt x="5454" y="1631"/>
                    <a:pt x="5240" y="715"/>
                  </a:cubicBezTo>
                  <a:cubicBezTo>
                    <a:pt x="5180" y="488"/>
                    <a:pt x="5121" y="250"/>
                    <a:pt x="5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5429525" y="2920125"/>
              <a:ext cx="105100" cy="112475"/>
            </a:xfrm>
            <a:custGeom>
              <a:avLst/>
              <a:gdLst/>
              <a:ahLst/>
              <a:cxnLst/>
              <a:rect l="l" t="t" r="r" b="b"/>
              <a:pathLst>
                <a:path w="4204" h="4499" extrusionOk="0">
                  <a:moveTo>
                    <a:pt x="2906" y="1"/>
                  </a:moveTo>
                  <a:cubicBezTo>
                    <a:pt x="2287" y="417"/>
                    <a:pt x="1823" y="727"/>
                    <a:pt x="1704" y="822"/>
                  </a:cubicBezTo>
                  <a:cubicBezTo>
                    <a:pt x="1215" y="1239"/>
                    <a:pt x="1" y="3275"/>
                    <a:pt x="1037" y="4335"/>
                  </a:cubicBezTo>
                  <a:cubicBezTo>
                    <a:pt x="1049" y="4347"/>
                    <a:pt x="1061" y="4370"/>
                    <a:pt x="1072" y="4370"/>
                  </a:cubicBezTo>
                  <a:cubicBezTo>
                    <a:pt x="1072" y="4382"/>
                    <a:pt x="1096" y="4382"/>
                    <a:pt x="1108" y="4382"/>
                  </a:cubicBezTo>
                  <a:cubicBezTo>
                    <a:pt x="1120" y="4382"/>
                    <a:pt x="1132" y="4394"/>
                    <a:pt x="1132" y="4406"/>
                  </a:cubicBezTo>
                  <a:lnTo>
                    <a:pt x="1227" y="4454"/>
                  </a:lnTo>
                  <a:cubicBezTo>
                    <a:pt x="1239" y="4454"/>
                    <a:pt x="1251" y="4466"/>
                    <a:pt x="1275" y="4466"/>
                  </a:cubicBezTo>
                  <a:cubicBezTo>
                    <a:pt x="1287" y="4466"/>
                    <a:pt x="1299" y="4489"/>
                    <a:pt x="1311" y="4489"/>
                  </a:cubicBezTo>
                  <a:lnTo>
                    <a:pt x="1370" y="4489"/>
                  </a:lnTo>
                  <a:cubicBezTo>
                    <a:pt x="1418" y="4495"/>
                    <a:pt x="1471" y="4498"/>
                    <a:pt x="1528" y="4498"/>
                  </a:cubicBezTo>
                  <a:cubicBezTo>
                    <a:pt x="1584" y="4498"/>
                    <a:pt x="1644" y="4495"/>
                    <a:pt x="1704" y="4489"/>
                  </a:cubicBezTo>
                  <a:cubicBezTo>
                    <a:pt x="1727" y="4489"/>
                    <a:pt x="1739" y="4489"/>
                    <a:pt x="1775" y="4466"/>
                  </a:cubicBezTo>
                  <a:cubicBezTo>
                    <a:pt x="1811" y="4466"/>
                    <a:pt x="1834" y="4454"/>
                    <a:pt x="1858" y="4454"/>
                  </a:cubicBezTo>
                  <a:cubicBezTo>
                    <a:pt x="2406" y="4073"/>
                    <a:pt x="3239" y="3442"/>
                    <a:pt x="4204" y="2775"/>
                  </a:cubicBezTo>
                  <a:cubicBezTo>
                    <a:pt x="3811" y="1989"/>
                    <a:pt x="3358" y="1025"/>
                    <a:pt x="2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5846850" y="2279575"/>
              <a:ext cx="373875" cy="345000"/>
            </a:xfrm>
            <a:custGeom>
              <a:avLst/>
              <a:gdLst/>
              <a:ahLst/>
              <a:cxnLst/>
              <a:rect l="l" t="t" r="r" b="b"/>
              <a:pathLst>
                <a:path w="14955" h="13800" extrusionOk="0">
                  <a:moveTo>
                    <a:pt x="5001" y="1"/>
                  </a:moveTo>
                  <a:cubicBezTo>
                    <a:pt x="5001" y="1"/>
                    <a:pt x="5001" y="1"/>
                    <a:pt x="5001" y="1"/>
                  </a:cubicBezTo>
                  <a:cubicBezTo>
                    <a:pt x="2894" y="1751"/>
                    <a:pt x="917" y="4608"/>
                    <a:pt x="0" y="6061"/>
                  </a:cubicBezTo>
                  <a:cubicBezTo>
                    <a:pt x="430" y="5938"/>
                    <a:pt x="1062" y="5809"/>
                    <a:pt x="1817" y="5809"/>
                  </a:cubicBezTo>
                  <a:cubicBezTo>
                    <a:pt x="3111" y="5809"/>
                    <a:pt x="4765" y="6189"/>
                    <a:pt x="6382" y="7632"/>
                  </a:cubicBezTo>
                  <a:cubicBezTo>
                    <a:pt x="8394" y="9418"/>
                    <a:pt x="9597" y="11978"/>
                    <a:pt x="10252" y="13800"/>
                  </a:cubicBezTo>
                  <a:cubicBezTo>
                    <a:pt x="13216" y="12335"/>
                    <a:pt x="14955" y="10942"/>
                    <a:pt x="14955" y="10942"/>
                  </a:cubicBezTo>
                  <a:cubicBezTo>
                    <a:pt x="14955" y="10942"/>
                    <a:pt x="14800" y="8656"/>
                    <a:pt x="11383" y="4334"/>
                  </a:cubicBezTo>
                  <a:cubicBezTo>
                    <a:pt x="7973" y="12"/>
                    <a:pt x="5033" y="1"/>
                    <a:pt x="5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5918275" y="2607000"/>
              <a:ext cx="100050" cy="92975"/>
            </a:xfrm>
            <a:custGeom>
              <a:avLst/>
              <a:gdLst/>
              <a:ahLst/>
              <a:cxnLst/>
              <a:rect l="l" t="t" r="r" b="b"/>
              <a:pathLst>
                <a:path w="4002" h="3719" extrusionOk="0">
                  <a:moveTo>
                    <a:pt x="2475" y="354"/>
                  </a:moveTo>
                  <a:cubicBezTo>
                    <a:pt x="2634" y="354"/>
                    <a:pt x="2786" y="430"/>
                    <a:pt x="2870" y="560"/>
                  </a:cubicBezTo>
                  <a:lnTo>
                    <a:pt x="3537" y="1572"/>
                  </a:lnTo>
                  <a:cubicBezTo>
                    <a:pt x="3692" y="1798"/>
                    <a:pt x="3609" y="2084"/>
                    <a:pt x="3406" y="2227"/>
                  </a:cubicBezTo>
                  <a:lnTo>
                    <a:pt x="1799" y="3287"/>
                  </a:lnTo>
                  <a:cubicBezTo>
                    <a:pt x="1718" y="3342"/>
                    <a:pt x="1628" y="3367"/>
                    <a:pt x="1540" y="3367"/>
                  </a:cubicBezTo>
                  <a:cubicBezTo>
                    <a:pt x="1381" y="3367"/>
                    <a:pt x="1228" y="3286"/>
                    <a:pt x="1144" y="3156"/>
                  </a:cubicBezTo>
                  <a:lnTo>
                    <a:pt x="477" y="2144"/>
                  </a:lnTo>
                  <a:cubicBezTo>
                    <a:pt x="322" y="1917"/>
                    <a:pt x="394" y="1620"/>
                    <a:pt x="608" y="1489"/>
                  </a:cubicBezTo>
                  <a:lnTo>
                    <a:pt x="2216" y="429"/>
                  </a:lnTo>
                  <a:cubicBezTo>
                    <a:pt x="2297" y="378"/>
                    <a:pt x="2387" y="354"/>
                    <a:pt x="2475" y="354"/>
                  </a:cubicBezTo>
                  <a:close/>
                  <a:moveTo>
                    <a:pt x="2454" y="0"/>
                  </a:moveTo>
                  <a:cubicBezTo>
                    <a:pt x="2299" y="0"/>
                    <a:pt x="2143" y="43"/>
                    <a:pt x="2001" y="131"/>
                  </a:cubicBezTo>
                  <a:lnTo>
                    <a:pt x="394" y="1191"/>
                  </a:lnTo>
                  <a:cubicBezTo>
                    <a:pt x="215" y="1310"/>
                    <a:pt x="84" y="1501"/>
                    <a:pt x="37" y="1715"/>
                  </a:cubicBezTo>
                  <a:cubicBezTo>
                    <a:pt x="1" y="1929"/>
                    <a:pt x="37" y="2155"/>
                    <a:pt x="156" y="2334"/>
                  </a:cubicBezTo>
                  <a:lnTo>
                    <a:pt x="834" y="3346"/>
                  </a:lnTo>
                  <a:cubicBezTo>
                    <a:pt x="834" y="3358"/>
                    <a:pt x="846" y="3382"/>
                    <a:pt x="858" y="3382"/>
                  </a:cubicBezTo>
                  <a:cubicBezTo>
                    <a:pt x="1028" y="3603"/>
                    <a:pt x="1279" y="3719"/>
                    <a:pt x="1534" y="3719"/>
                  </a:cubicBezTo>
                  <a:cubicBezTo>
                    <a:pt x="1691" y="3719"/>
                    <a:pt x="1849" y="3675"/>
                    <a:pt x="1989" y="3584"/>
                  </a:cubicBezTo>
                  <a:lnTo>
                    <a:pt x="3597" y="2525"/>
                  </a:lnTo>
                  <a:cubicBezTo>
                    <a:pt x="3775" y="2405"/>
                    <a:pt x="3906" y="2215"/>
                    <a:pt x="3954" y="2013"/>
                  </a:cubicBezTo>
                  <a:cubicBezTo>
                    <a:pt x="4001" y="1786"/>
                    <a:pt x="3954" y="1560"/>
                    <a:pt x="3835" y="1382"/>
                  </a:cubicBezTo>
                  <a:lnTo>
                    <a:pt x="3168" y="370"/>
                  </a:lnTo>
                  <a:lnTo>
                    <a:pt x="3132" y="346"/>
                  </a:lnTo>
                  <a:cubicBezTo>
                    <a:pt x="2968" y="121"/>
                    <a:pt x="2714" y="0"/>
                    <a:pt x="2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7" name="Google Shape;1447;p13"/>
          <p:cNvGrpSpPr/>
          <p:nvPr/>
        </p:nvGrpSpPr>
        <p:grpSpPr>
          <a:xfrm>
            <a:off x="4179815" y="1934707"/>
            <a:ext cx="696850" cy="847525"/>
            <a:chOff x="4422850" y="2254950"/>
            <a:chExt cx="696850" cy="847525"/>
          </a:xfrm>
        </p:grpSpPr>
        <p:sp>
          <p:nvSpPr>
            <p:cNvPr id="1448" name="Google Shape;1448;p13"/>
            <p:cNvSpPr/>
            <p:nvPr/>
          </p:nvSpPr>
          <p:spPr>
            <a:xfrm>
              <a:off x="4422850" y="2678875"/>
              <a:ext cx="655175" cy="423600"/>
            </a:xfrm>
            <a:custGeom>
              <a:avLst/>
              <a:gdLst/>
              <a:ahLst/>
              <a:cxnLst/>
              <a:rect l="l" t="t" r="r" b="b"/>
              <a:pathLst>
                <a:path w="26207" h="16944" extrusionOk="0">
                  <a:moveTo>
                    <a:pt x="3143" y="0"/>
                  </a:moveTo>
                  <a:cubicBezTo>
                    <a:pt x="619" y="0"/>
                    <a:pt x="12" y="3860"/>
                    <a:pt x="1" y="5746"/>
                  </a:cubicBezTo>
                  <a:cubicBezTo>
                    <a:pt x="1" y="7412"/>
                    <a:pt x="1739" y="8686"/>
                    <a:pt x="3001" y="9520"/>
                  </a:cubicBezTo>
                  <a:cubicBezTo>
                    <a:pt x="6073" y="11544"/>
                    <a:pt x="9371" y="13187"/>
                    <a:pt x="12848" y="14401"/>
                  </a:cubicBezTo>
                  <a:cubicBezTo>
                    <a:pt x="14467" y="14973"/>
                    <a:pt x="15967" y="15509"/>
                    <a:pt x="17563" y="16128"/>
                  </a:cubicBezTo>
                  <a:cubicBezTo>
                    <a:pt x="18944" y="16661"/>
                    <a:pt x="20416" y="16943"/>
                    <a:pt x="21895" y="16943"/>
                  </a:cubicBezTo>
                  <a:cubicBezTo>
                    <a:pt x="22265" y="16943"/>
                    <a:pt x="22635" y="16925"/>
                    <a:pt x="23004" y="16890"/>
                  </a:cubicBezTo>
                  <a:cubicBezTo>
                    <a:pt x="23278" y="16854"/>
                    <a:pt x="23563" y="16830"/>
                    <a:pt x="23813" y="16699"/>
                  </a:cubicBezTo>
                  <a:cubicBezTo>
                    <a:pt x="24123" y="16544"/>
                    <a:pt x="24349" y="16283"/>
                    <a:pt x="24540" y="15997"/>
                  </a:cubicBezTo>
                  <a:cubicBezTo>
                    <a:pt x="25468" y="14699"/>
                    <a:pt x="26088" y="12913"/>
                    <a:pt x="26147" y="11306"/>
                  </a:cubicBezTo>
                  <a:cubicBezTo>
                    <a:pt x="26207" y="9806"/>
                    <a:pt x="24718" y="9460"/>
                    <a:pt x="23409" y="9210"/>
                  </a:cubicBezTo>
                  <a:cubicBezTo>
                    <a:pt x="20051" y="8460"/>
                    <a:pt x="16539" y="7317"/>
                    <a:pt x="13419" y="5829"/>
                  </a:cubicBezTo>
                  <a:cubicBezTo>
                    <a:pt x="12919" y="5591"/>
                    <a:pt x="12431" y="5341"/>
                    <a:pt x="11955" y="5067"/>
                  </a:cubicBezTo>
                  <a:cubicBezTo>
                    <a:pt x="9419" y="3686"/>
                    <a:pt x="7073" y="1995"/>
                    <a:pt x="4633" y="483"/>
                  </a:cubicBezTo>
                  <a:cubicBezTo>
                    <a:pt x="4335" y="304"/>
                    <a:pt x="4013" y="126"/>
                    <a:pt x="3680" y="54"/>
                  </a:cubicBezTo>
                  <a:cubicBezTo>
                    <a:pt x="3492" y="18"/>
                    <a:pt x="3313" y="0"/>
                    <a:pt x="3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4518400" y="2361425"/>
              <a:ext cx="601300" cy="570050"/>
            </a:xfrm>
            <a:custGeom>
              <a:avLst/>
              <a:gdLst/>
              <a:ahLst/>
              <a:cxnLst/>
              <a:rect l="l" t="t" r="r" b="b"/>
              <a:pathLst>
                <a:path w="24052" h="22802" extrusionOk="0">
                  <a:moveTo>
                    <a:pt x="14270" y="0"/>
                  </a:moveTo>
                  <a:cubicBezTo>
                    <a:pt x="14236" y="0"/>
                    <a:pt x="14203" y="0"/>
                    <a:pt x="14169" y="1"/>
                  </a:cubicBezTo>
                  <a:cubicBezTo>
                    <a:pt x="10836" y="25"/>
                    <a:pt x="7633" y="1620"/>
                    <a:pt x="5252" y="3930"/>
                  </a:cubicBezTo>
                  <a:cubicBezTo>
                    <a:pt x="2918" y="6192"/>
                    <a:pt x="1275" y="9085"/>
                    <a:pt x="72" y="12133"/>
                  </a:cubicBezTo>
                  <a:cubicBezTo>
                    <a:pt x="60" y="12348"/>
                    <a:pt x="25" y="12574"/>
                    <a:pt x="1" y="12800"/>
                  </a:cubicBezTo>
                  <a:cubicBezTo>
                    <a:pt x="287" y="12883"/>
                    <a:pt x="537" y="13038"/>
                    <a:pt x="787" y="13181"/>
                  </a:cubicBezTo>
                  <a:cubicBezTo>
                    <a:pt x="3239" y="14693"/>
                    <a:pt x="5597" y="16384"/>
                    <a:pt x="8121" y="17765"/>
                  </a:cubicBezTo>
                  <a:cubicBezTo>
                    <a:pt x="8597" y="18039"/>
                    <a:pt x="9097" y="18289"/>
                    <a:pt x="9597" y="18527"/>
                  </a:cubicBezTo>
                  <a:cubicBezTo>
                    <a:pt x="12717" y="20015"/>
                    <a:pt x="16217" y="21158"/>
                    <a:pt x="19587" y="21908"/>
                  </a:cubicBezTo>
                  <a:cubicBezTo>
                    <a:pt x="20432" y="22075"/>
                    <a:pt x="21337" y="22277"/>
                    <a:pt x="21873" y="22801"/>
                  </a:cubicBezTo>
                  <a:cubicBezTo>
                    <a:pt x="21896" y="22742"/>
                    <a:pt x="21920" y="22682"/>
                    <a:pt x="21944" y="22611"/>
                  </a:cubicBezTo>
                  <a:cubicBezTo>
                    <a:pt x="23242" y="18253"/>
                    <a:pt x="24052" y="13693"/>
                    <a:pt x="23623" y="9169"/>
                  </a:cubicBezTo>
                  <a:cubicBezTo>
                    <a:pt x="23468" y="7609"/>
                    <a:pt x="23170" y="6037"/>
                    <a:pt x="22444" y="4656"/>
                  </a:cubicBezTo>
                  <a:cubicBezTo>
                    <a:pt x="20912" y="1745"/>
                    <a:pt x="17571" y="0"/>
                    <a:pt x="14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4893150" y="2254950"/>
              <a:ext cx="210475" cy="190150"/>
            </a:xfrm>
            <a:custGeom>
              <a:avLst/>
              <a:gdLst/>
              <a:ahLst/>
              <a:cxnLst/>
              <a:rect l="l" t="t" r="r" b="b"/>
              <a:pathLst>
                <a:path w="8419" h="7606" extrusionOk="0">
                  <a:moveTo>
                    <a:pt x="3755" y="1"/>
                  </a:moveTo>
                  <a:cubicBezTo>
                    <a:pt x="3641" y="1"/>
                    <a:pt x="3528" y="15"/>
                    <a:pt x="3418" y="45"/>
                  </a:cubicBezTo>
                  <a:cubicBezTo>
                    <a:pt x="2692" y="259"/>
                    <a:pt x="2346" y="986"/>
                    <a:pt x="2406" y="1700"/>
                  </a:cubicBezTo>
                  <a:cubicBezTo>
                    <a:pt x="2418" y="1986"/>
                    <a:pt x="2561" y="2260"/>
                    <a:pt x="2763" y="2438"/>
                  </a:cubicBezTo>
                  <a:cubicBezTo>
                    <a:pt x="2442" y="2307"/>
                    <a:pt x="2096" y="2105"/>
                    <a:pt x="1727" y="2105"/>
                  </a:cubicBezTo>
                  <a:cubicBezTo>
                    <a:pt x="1702" y="2103"/>
                    <a:pt x="1677" y="2102"/>
                    <a:pt x="1652" y="2102"/>
                  </a:cubicBezTo>
                  <a:cubicBezTo>
                    <a:pt x="1332" y="2102"/>
                    <a:pt x="1017" y="2239"/>
                    <a:pt x="763" y="2426"/>
                  </a:cubicBezTo>
                  <a:cubicBezTo>
                    <a:pt x="441" y="2652"/>
                    <a:pt x="203" y="2974"/>
                    <a:pt x="84" y="3331"/>
                  </a:cubicBezTo>
                  <a:cubicBezTo>
                    <a:pt x="1" y="3629"/>
                    <a:pt x="1" y="3962"/>
                    <a:pt x="60" y="4272"/>
                  </a:cubicBezTo>
                  <a:cubicBezTo>
                    <a:pt x="2573" y="4498"/>
                    <a:pt x="5025" y="5689"/>
                    <a:pt x="6597" y="7605"/>
                  </a:cubicBezTo>
                  <a:cubicBezTo>
                    <a:pt x="6859" y="7522"/>
                    <a:pt x="7097" y="7379"/>
                    <a:pt x="7287" y="7189"/>
                  </a:cubicBezTo>
                  <a:cubicBezTo>
                    <a:pt x="7442" y="7058"/>
                    <a:pt x="7561" y="6879"/>
                    <a:pt x="7585" y="6665"/>
                  </a:cubicBezTo>
                  <a:cubicBezTo>
                    <a:pt x="7645" y="6308"/>
                    <a:pt x="7621" y="5867"/>
                    <a:pt x="7442" y="5558"/>
                  </a:cubicBezTo>
                  <a:cubicBezTo>
                    <a:pt x="7397" y="5479"/>
                    <a:pt x="7120" y="5052"/>
                    <a:pt x="6989" y="5052"/>
                  </a:cubicBezTo>
                  <a:cubicBezTo>
                    <a:pt x="6982" y="5052"/>
                    <a:pt x="6976" y="5053"/>
                    <a:pt x="6971" y="5056"/>
                  </a:cubicBezTo>
                  <a:lnTo>
                    <a:pt x="6971" y="5056"/>
                  </a:lnTo>
                  <a:cubicBezTo>
                    <a:pt x="7434" y="4854"/>
                    <a:pt x="7919" y="4616"/>
                    <a:pt x="8157" y="4188"/>
                  </a:cubicBezTo>
                  <a:cubicBezTo>
                    <a:pt x="8323" y="3903"/>
                    <a:pt x="8335" y="3545"/>
                    <a:pt x="8383" y="3212"/>
                  </a:cubicBezTo>
                  <a:cubicBezTo>
                    <a:pt x="8419" y="2891"/>
                    <a:pt x="8335" y="2498"/>
                    <a:pt x="8169" y="2224"/>
                  </a:cubicBezTo>
                  <a:cubicBezTo>
                    <a:pt x="7919" y="1783"/>
                    <a:pt x="7407" y="1545"/>
                    <a:pt x="6918" y="1509"/>
                  </a:cubicBezTo>
                  <a:cubicBezTo>
                    <a:pt x="6838" y="1499"/>
                    <a:pt x="6758" y="1493"/>
                    <a:pt x="6678" y="1493"/>
                  </a:cubicBezTo>
                  <a:cubicBezTo>
                    <a:pt x="6579" y="1493"/>
                    <a:pt x="6481" y="1502"/>
                    <a:pt x="6383" y="1521"/>
                  </a:cubicBezTo>
                  <a:cubicBezTo>
                    <a:pt x="6025" y="1581"/>
                    <a:pt x="5763" y="1748"/>
                    <a:pt x="5537" y="2045"/>
                  </a:cubicBezTo>
                  <a:cubicBezTo>
                    <a:pt x="5490" y="2105"/>
                    <a:pt x="5442" y="2164"/>
                    <a:pt x="5418" y="2236"/>
                  </a:cubicBezTo>
                  <a:cubicBezTo>
                    <a:pt x="5406" y="1605"/>
                    <a:pt x="5323" y="1009"/>
                    <a:pt x="4894" y="521"/>
                  </a:cubicBezTo>
                  <a:cubicBezTo>
                    <a:pt x="4612" y="202"/>
                    <a:pt x="4182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4621400" y="2523950"/>
              <a:ext cx="66700" cy="73100"/>
            </a:xfrm>
            <a:custGeom>
              <a:avLst/>
              <a:gdLst/>
              <a:ahLst/>
              <a:cxnLst/>
              <a:rect l="l" t="t" r="r" b="b"/>
              <a:pathLst>
                <a:path w="2668" h="2924" extrusionOk="0">
                  <a:moveTo>
                    <a:pt x="239" y="1"/>
                  </a:moveTo>
                  <a:cubicBezTo>
                    <a:pt x="155" y="358"/>
                    <a:pt x="155" y="703"/>
                    <a:pt x="120" y="1025"/>
                  </a:cubicBezTo>
                  <a:cubicBezTo>
                    <a:pt x="84" y="1596"/>
                    <a:pt x="36" y="2156"/>
                    <a:pt x="0" y="2715"/>
                  </a:cubicBezTo>
                  <a:cubicBezTo>
                    <a:pt x="0" y="2787"/>
                    <a:pt x="0" y="2846"/>
                    <a:pt x="36" y="2894"/>
                  </a:cubicBezTo>
                  <a:cubicBezTo>
                    <a:pt x="55" y="2915"/>
                    <a:pt x="80" y="2924"/>
                    <a:pt x="111" y="2924"/>
                  </a:cubicBezTo>
                  <a:cubicBezTo>
                    <a:pt x="217" y="2924"/>
                    <a:pt x="380" y="2816"/>
                    <a:pt x="501" y="2751"/>
                  </a:cubicBezTo>
                  <a:cubicBezTo>
                    <a:pt x="751" y="2632"/>
                    <a:pt x="989" y="2537"/>
                    <a:pt x="1239" y="2418"/>
                  </a:cubicBezTo>
                  <a:cubicBezTo>
                    <a:pt x="1560" y="2263"/>
                    <a:pt x="1894" y="2096"/>
                    <a:pt x="2227" y="1953"/>
                  </a:cubicBezTo>
                  <a:cubicBezTo>
                    <a:pt x="2298" y="1906"/>
                    <a:pt x="2525" y="1846"/>
                    <a:pt x="2667" y="1739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4707725" y="2582900"/>
              <a:ext cx="66400" cy="72850"/>
            </a:xfrm>
            <a:custGeom>
              <a:avLst/>
              <a:gdLst/>
              <a:ahLst/>
              <a:cxnLst/>
              <a:rect l="l" t="t" r="r" b="b"/>
              <a:pathLst>
                <a:path w="2656" h="2914" extrusionOk="0">
                  <a:moveTo>
                    <a:pt x="60" y="0"/>
                  </a:moveTo>
                  <a:cubicBezTo>
                    <a:pt x="0" y="357"/>
                    <a:pt x="36" y="691"/>
                    <a:pt x="36" y="1024"/>
                  </a:cubicBezTo>
                  <a:cubicBezTo>
                    <a:pt x="36" y="1584"/>
                    <a:pt x="48" y="2155"/>
                    <a:pt x="60" y="2703"/>
                  </a:cubicBezTo>
                  <a:cubicBezTo>
                    <a:pt x="60" y="2774"/>
                    <a:pt x="60" y="2858"/>
                    <a:pt x="107" y="2881"/>
                  </a:cubicBezTo>
                  <a:cubicBezTo>
                    <a:pt x="132" y="2904"/>
                    <a:pt x="161" y="2913"/>
                    <a:pt x="192" y="2913"/>
                  </a:cubicBezTo>
                  <a:cubicBezTo>
                    <a:pt x="309" y="2913"/>
                    <a:pt x="459" y="2780"/>
                    <a:pt x="572" y="2715"/>
                  </a:cubicBezTo>
                  <a:cubicBezTo>
                    <a:pt x="810" y="2572"/>
                    <a:pt x="1048" y="2429"/>
                    <a:pt x="1286" y="2298"/>
                  </a:cubicBezTo>
                  <a:cubicBezTo>
                    <a:pt x="1596" y="2119"/>
                    <a:pt x="1905" y="1929"/>
                    <a:pt x="2215" y="1750"/>
                  </a:cubicBezTo>
                  <a:cubicBezTo>
                    <a:pt x="2298" y="1703"/>
                    <a:pt x="2512" y="1607"/>
                    <a:pt x="2655" y="150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4801175" y="2635875"/>
              <a:ext cx="68200" cy="73075"/>
            </a:xfrm>
            <a:custGeom>
              <a:avLst/>
              <a:gdLst/>
              <a:ahLst/>
              <a:cxnLst/>
              <a:rect l="l" t="t" r="r" b="b"/>
              <a:pathLst>
                <a:path w="2728" h="2923" extrusionOk="0">
                  <a:moveTo>
                    <a:pt x="48" y="0"/>
                  </a:moveTo>
                  <a:cubicBezTo>
                    <a:pt x="1" y="358"/>
                    <a:pt x="60" y="703"/>
                    <a:pt x="72" y="1036"/>
                  </a:cubicBezTo>
                  <a:cubicBezTo>
                    <a:pt x="120" y="1596"/>
                    <a:pt x="168" y="2167"/>
                    <a:pt x="215" y="2715"/>
                  </a:cubicBezTo>
                  <a:cubicBezTo>
                    <a:pt x="227" y="2786"/>
                    <a:pt x="227" y="2858"/>
                    <a:pt x="275" y="2894"/>
                  </a:cubicBezTo>
                  <a:cubicBezTo>
                    <a:pt x="298" y="2914"/>
                    <a:pt x="323" y="2923"/>
                    <a:pt x="351" y="2923"/>
                  </a:cubicBezTo>
                  <a:cubicBezTo>
                    <a:pt x="465" y="2923"/>
                    <a:pt x="609" y="2770"/>
                    <a:pt x="715" y="2703"/>
                  </a:cubicBezTo>
                  <a:cubicBezTo>
                    <a:pt x="941" y="2548"/>
                    <a:pt x="1180" y="2405"/>
                    <a:pt x="1406" y="2251"/>
                  </a:cubicBezTo>
                  <a:cubicBezTo>
                    <a:pt x="1703" y="2060"/>
                    <a:pt x="2013" y="1846"/>
                    <a:pt x="2311" y="1655"/>
                  </a:cubicBezTo>
                  <a:cubicBezTo>
                    <a:pt x="2382" y="1608"/>
                    <a:pt x="2596" y="1512"/>
                    <a:pt x="2727" y="1393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4891975" y="26826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12" y="1"/>
                  </a:moveTo>
                  <a:cubicBezTo>
                    <a:pt x="0" y="370"/>
                    <a:pt x="84" y="691"/>
                    <a:pt x="131" y="1025"/>
                  </a:cubicBezTo>
                  <a:cubicBezTo>
                    <a:pt x="226" y="1584"/>
                    <a:pt x="310" y="2144"/>
                    <a:pt x="417" y="2691"/>
                  </a:cubicBezTo>
                  <a:cubicBezTo>
                    <a:pt x="429" y="2751"/>
                    <a:pt x="453" y="2822"/>
                    <a:pt x="488" y="2858"/>
                  </a:cubicBezTo>
                  <a:cubicBezTo>
                    <a:pt x="510" y="2871"/>
                    <a:pt x="532" y="2876"/>
                    <a:pt x="555" y="2876"/>
                  </a:cubicBezTo>
                  <a:cubicBezTo>
                    <a:pt x="684" y="2876"/>
                    <a:pt x="828" y="2701"/>
                    <a:pt x="929" y="2620"/>
                  </a:cubicBezTo>
                  <a:cubicBezTo>
                    <a:pt x="1131" y="2453"/>
                    <a:pt x="1358" y="2275"/>
                    <a:pt x="1560" y="2108"/>
                  </a:cubicBezTo>
                  <a:cubicBezTo>
                    <a:pt x="1846" y="1870"/>
                    <a:pt x="2131" y="1644"/>
                    <a:pt x="2417" y="1429"/>
                  </a:cubicBezTo>
                  <a:cubicBezTo>
                    <a:pt x="2465" y="1370"/>
                    <a:pt x="2679" y="1239"/>
                    <a:pt x="2798" y="1108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4987825" y="2718025"/>
              <a:ext cx="72350" cy="70400"/>
            </a:xfrm>
            <a:custGeom>
              <a:avLst/>
              <a:gdLst/>
              <a:ahLst/>
              <a:cxnLst/>
              <a:rect l="l" t="t" r="r" b="b"/>
              <a:pathLst>
                <a:path w="2894" h="2816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381"/>
                    <a:pt x="143" y="691"/>
                    <a:pt x="226" y="1012"/>
                  </a:cubicBezTo>
                  <a:cubicBezTo>
                    <a:pt x="381" y="1572"/>
                    <a:pt x="524" y="2108"/>
                    <a:pt x="691" y="2644"/>
                  </a:cubicBezTo>
                  <a:cubicBezTo>
                    <a:pt x="703" y="2715"/>
                    <a:pt x="738" y="2775"/>
                    <a:pt x="774" y="2798"/>
                  </a:cubicBezTo>
                  <a:cubicBezTo>
                    <a:pt x="794" y="2810"/>
                    <a:pt x="815" y="2816"/>
                    <a:pt x="836" y="2816"/>
                  </a:cubicBezTo>
                  <a:cubicBezTo>
                    <a:pt x="957" y="2816"/>
                    <a:pt x="1077" y="2626"/>
                    <a:pt x="1179" y="2525"/>
                  </a:cubicBezTo>
                  <a:lnTo>
                    <a:pt x="1762" y="1941"/>
                  </a:lnTo>
                  <a:cubicBezTo>
                    <a:pt x="2012" y="1679"/>
                    <a:pt x="2286" y="1417"/>
                    <a:pt x="2536" y="1167"/>
                  </a:cubicBezTo>
                  <a:cubicBezTo>
                    <a:pt x="2596" y="1108"/>
                    <a:pt x="2786" y="977"/>
                    <a:pt x="2893" y="8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4806550" y="2388825"/>
              <a:ext cx="66100" cy="73125"/>
            </a:xfrm>
            <a:custGeom>
              <a:avLst/>
              <a:gdLst/>
              <a:ahLst/>
              <a:cxnLst/>
              <a:rect l="l" t="t" r="r" b="b"/>
              <a:pathLst>
                <a:path w="2644" h="2925" extrusionOk="0">
                  <a:moveTo>
                    <a:pt x="60" y="0"/>
                  </a:moveTo>
                  <a:cubicBezTo>
                    <a:pt x="0" y="357"/>
                    <a:pt x="24" y="703"/>
                    <a:pt x="24" y="1036"/>
                  </a:cubicBezTo>
                  <a:cubicBezTo>
                    <a:pt x="24" y="1596"/>
                    <a:pt x="36" y="2167"/>
                    <a:pt x="60" y="2715"/>
                  </a:cubicBezTo>
                  <a:cubicBezTo>
                    <a:pt x="60" y="2786"/>
                    <a:pt x="60" y="2858"/>
                    <a:pt x="95" y="2893"/>
                  </a:cubicBezTo>
                  <a:cubicBezTo>
                    <a:pt x="119" y="2915"/>
                    <a:pt x="147" y="2924"/>
                    <a:pt x="178" y="2924"/>
                  </a:cubicBezTo>
                  <a:cubicBezTo>
                    <a:pt x="298" y="2924"/>
                    <a:pt x="455" y="2784"/>
                    <a:pt x="560" y="2727"/>
                  </a:cubicBezTo>
                  <a:cubicBezTo>
                    <a:pt x="798" y="2584"/>
                    <a:pt x="1036" y="2441"/>
                    <a:pt x="1274" y="2310"/>
                  </a:cubicBezTo>
                  <a:cubicBezTo>
                    <a:pt x="1584" y="2131"/>
                    <a:pt x="1893" y="1941"/>
                    <a:pt x="2215" y="1762"/>
                  </a:cubicBezTo>
                  <a:cubicBezTo>
                    <a:pt x="2286" y="1715"/>
                    <a:pt x="2512" y="1607"/>
                    <a:pt x="2643" y="151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4899400" y="2442100"/>
              <a:ext cx="68200" cy="72975"/>
            </a:xfrm>
            <a:custGeom>
              <a:avLst/>
              <a:gdLst/>
              <a:ahLst/>
              <a:cxnLst/>
              <a:rect l="l" t="t" r="r" b="b"/>
              <a:pathLst>
                <a:path w="2728" h="2919" extrusionOk="0">
                  <a:moveTo>
                    <a:pt x="49" y="0"/>
                  </a:moveTo>
                  <a:lnTo>
                    <a:pt x="49" y="0"/>
                  </a:lnTo>
                  <a:cubicBezTo>
                    <a:pt x="1" y="358"/>
                    <a:pt x="60" y="703"/>
                    <a:pt x="72" y="1024"/>
                  </a:cubicBezTo>
                  <a:cubicBezTo>
                    <a:pt x="120" y="1596"/>
                    <a:pt x="168" y="2155"/>
                    <a:pt x="215" y="2715"/>
                  </a:cubicBezTo>
                  <a:cubicBezTo>
                    <a:pt x="227" y="2786"/>
                    <a:pt x="227" y="2858"/>
                    <a:pt x="275" y="2894"/>
                  </a:cubicBezTo>
                  <a:cubicBezTo>
                    <a:pt x="296" y="2911"/>
                    <a:pt x="321" y="2918"/>
                    <a:pt x="346" y="2918"/>
                  </a:cubicBezTo>
                  <a:cubicBezTo>
                    <a:pt x="461" y="2918"/>
                    <a:pt x="608" y="2769"/>
                    <a:pt x="715" y="2691"/>
                  </a:cubicBezTo>
                  <a:cubicBezTo>
                    <a:pt x="941" y="2548"/>
                    <a:pt x="1180" y="2394"/>
                    <a:pt x="1406" y="2251"/>
                  </a:cubicBezTo>
                  <a:cubicBezTo>
                    <a:pt x="1703" y="2060"/>
                    <a:pt x="2013" y="1846"/>
                    <a:pt x="2311" y="1655"/>
                  </a:cubicBezTo>
                  <a:cubicBezTo>
                    <a:pt x="2382" y="1608"/>
                    <a:pt x="2585" y="1501"/>
                    <a:pt x="2727" y="1381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4990200" y="2488525"/>
              <a:ext cx="69975" cy="72050"/>
            </a:xfrm>
            <a:custGeom>
              <a:avLst/>
              <a:gdLst/>
              <a:ahLst/>
              <a:cxnLst/>
              <a:rect l="l" t="t" r="r" b="b"/>
              <a:pathLst>
                <a:path w="2799" h="2882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382"/>
                    <a:pt x="96" y="703"/>
                    <a:pt x="131" y="1037"/>
                  </a:cubicBezTo>
                  <a:cubicBezTo>
                    <a:pt x="227" y="1596"/>
                    <a:pt x="310" y="2144"/>
                    <a:pt x="417" y="2703"/>
                  </a:cubicBezTo>
                  <a:cubicBezTo>
                    <a:pt x="429" y="2763"/>
                    <a:pt x="453" y="2834"/>
                    <a:pt x="488" y="2858"/>
                  </a:cubicBezTo>
                  <a:cubicBezTo>
                    <a:pt x="512" y="2874"/>
                    <a:pt x="537" y="2881"/>
                    <a:pt x="563" y="2881"/>
                  </a:cubicBezTo>
                  <a:cubicBezTo>
                    <a:pt x="689" y="2881"/>
                    <a:pt x="830" y="2709"/>
                    <a:pt x="929" y="2620"/>
                  </a:cubicBezTo>
                  <a:cubicBezTo>
                    <a:pt x="1131" y="2465"/>
                    <a:pt x="1358" y="2287"/>
                    <a:pt x="1560" y="2120"/>
                  </a:cubicBezTo>
                  <a:cubicBezTo>
                    <a:pt x="1846" y="1882"/>
                    <a:pt x="2132" y="1656"/>
                    <a:pt x="2417" y="1429"/>
                  </a:cubicBezTo>
                  <a:cubicBezTo>
                    <a:pt x="2477" y="1370"/>
                    <a:pt x="2679" y="1251"/>
                    <a:pt x="2798" y="112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4622600" y="2414700"/>
              <a:ext cx="490550" cy="311975"/>
            </a:xfrm>
            <a:custGeom>
              <a:avLst/>
              <a:gdLst/>
              <a:ahLst/>
              <a:cxnLst/>
              <a:rect l="l" t="t" r="r" b="b"/>
              <a:pathLst>
                <a:path w="19622" h="12479" extrusionOk="0">
                  <a:moveTo>
                    <a:pt x="3334" y="1"/>
                  </a:moveTo>
                  <a:cubicBezTo>
                    <a:pt x="2524" y="513"/>
                    <a:pt x="1774" y="1132"/>
                    <a:pt x="1084" y="1799"/>
                  </a:cubicBezTo>
                  <a:cubicBezTo>
                    <a:pt x="703" y="2168"/>
                    <a:pt x="345" y="2561"/>
                    <a:pt x="0" y="2942"/>
                  </a:cubicBezTo>
                  <a:cubicBezTo>
                    <a:pt x="3810" y="6168"/>
                    <a:pt x="10061" y="10145"/>
                    <a:pt x="19419" y="12479"/>
                  </a:cubicBezTo>
                  <a:cubicBezTo>
                    <a:pt x="19574" y="10979"/>
                    <a:pt x="19622" y="9478"/>
                    <a:pt x="19526" y="7966"/>
                  </a:cubicBezTo>
                  <a:cubicBezTo>
                    <a:pt x="12918" y="6168"/>
                    <a:pt x="8215" y="3549"/>
                    <a:pt x="5179" y="1394"/>
                  </a:cubicBezTo>
                  <a:cubicBezTo>
                    <a:pt x="4513" y="918"/>
                    <a:pt x="3893" y="453"/>
                    <a:pt x="3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4827675" y="2361425"/>
              <a:ext cx="255700" cy="123550"/>
            </a:xfrm>
            <a:custGeom>
              <a:avLst/>
              <a:gdLst/>
              <a:ahLst/>
              <a:cxnLst/>
              <a:rect l="l" t="t" r="r" b="b"/>
              <a:pathLst>
                <a:path w="10228" h="4942" extrusionOk="0">
                  <a:moveTo>
                    <a:pt x="1910" y="0"/>
                  </a:moveTo>
                  <a:cubicBezTo>
                    <a:pt x="1877" y="0"/>
                    <a:pt x="1844" y="0"/>
                    <a:pt x="1810" y="1"/>
                  </a:cubicBezTo>
                  <a:cubicBezTo>
                    <a:pt x="1203" y="1"/>
                    <a:pt x="596" y="60"/>
                    <a:pt x="0" y="167"/>
                  </a:cubicBezTo>
                  <a:cubicBezTo>
                    <a:pt x="2739" y="1870"/>
                    <a:pt x="6108" y="3561"/>
                    <a:pt x="10228" y="4942"/>
                  </a:cubicBezTo>
                  <a:cubicBezTo>
                    <a:pt x="10180" y="4847"/>
                    <a:pt x="10133" y="4751"/>
                    <a:pt x="10085" y="4656"/>
                  </a:cubicBezTo>
                  <a:cubicBezTo>
                    <a:pt x="8553" y="1745"/>
                    <a:pt x="5212" y="0"/>
                    <a:pt x="1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4518400" y="2578425"/>
              <a:ext cx="574500" cy="353050"/>
            </a:xfrm>
            <a:custGeom>
              <a:avLst/>
              <a:gdLst/>
              <a:ahLst/>
              <a:cxnLst/>
              <a:rect l="l" t="t" r="r" b="b"/>
              <a:pathLst>
                <a:path w="22980" h="14122" extrusionOk="0">
                  <a:moveTo>
                    <a:pt x="1703" y="0"/>
                  </a:moveTo>
                  <a:cubicBezTo>
                    <a:pt x="1084" y="1108"/>
                    <a:pt x="549" y="2275"/>
                    <a:pt x="72" y="3453"/>
                  </a:cubicBezTo>
                  <a:cubicBezTo>
                    <a:pt x="60" y="3668"/>
                    <a:pt x="25" y="3894"/>
                    <a:pt x="1" y="4120"/>
                  </a:cubicBezTo>
                  <a:cubicBezTo>
                    <a:pt x="287" y="4203"/>
                    <a:pt x="537" y="4358"/>
                    <a:pt x="787" y="4501"/>
                  </a:cubicBezTo>
                  <a:cubicBezTo>
                    <a:pt x="2858" y="5787"/>
                    <a:pt x="4871" y="7180"/>
                    <a:pt x="6966" y="8430"/>
                  </a:cubicBezTo>
                  <a:cubicBezTo>
                    <a:pt x="8347" y="9192"/>
                    <a:pt x="9824" y="9942"/>
                    <a:pt x="11371" y="10633"/>
                  </a:cubicBezTo>
                  <a:cubicBezTo>
                    <a:pt x="14003" y="11740"/>
                    <a:pt x="16848" y="12633"/>
                    <a:pt x="19575" y="13228"/>
                  </a:cubicBezTo>
                  <a:cubicBezTo>
                    <a:pt x="20420" y="13395"/>
                    <a:pt x="21325" y="13597"/>
                    <a:pt x="21861" y="14121"/>
                  </a:cubicBezTo>
                  <a:cubicBezTo>
                    <a:pt x="21873" y="14062"/>
                    <a:pt x="21908" y="14002"/>
                    <a:pt x="21920" y="13931"/>
                  </a:cubicBezTo>
                  <a:cubicBezTo>
                    <a:pt x="22325" y="12585"/>
                    <a:pt x="22682" y="11228"/>
                    <a:pt x="22980" y="9859"/>
                  </a:cubicBezTo>
                  <a:cubicBezTo>
                    <a:pt x="14574" y="8311"/>
                    <a:pt x="6073" y="3048"/>
                    <a:pt x="1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4465125" y="2679025"/>
              <a:ext cx="53600" cy="223275"/>
            </a:xfrm>
            <a:custGeom>
              <a:avLst/>
              <a:gdLst/>
              <a:ahLst/>
              <a:cxnLst/>
              <a:rect l="l" t="t" r="r" b="b"/>
              <a:pathLst>
                <a:path w="2144" h="8931" extrusionOk="0">
                  <a:moveTo>
                    <a:pt x="1739" y="1"/>
                  </a:moveTo>
                  <a:cubicBezTo>
                    <a:pt x="1346" y="1001"/>
                    <a:pt x="870" y="2477"/>
                    <a:pt x="513" y="4216"/>
                  </a:cubicBezTo>
                  <a:lnTo>
                    <a:pt x="417" y="4704"/>
                  </a:lnTo>
                  <a:lnTo>
                    <a:pt x="334" y="5204"/>
                  </a:lnTo>
                  <a:cubicBezTo>
                    <a:pt x="120" y="6466"/>
                    <a:pt x="36" y="7621"/>
                    <a:pt x="1" y="8573"/>
                  </a:cubicBezTo>
                  <a:cubicBezTo>
                    <a:pt x="167" y="8716"/>
                    <a:pt x="322" y="8823"/>
                    <a:pt x="477" y="8930"/>
                  </a:cubicBezTo>
                  <a:cubicBezTo>
                    <a:pt x="572" y="7930"/>
                    <a:pt x="691" y="6692"/>
                    <a:pt x="929" y="5299"/>
                  </a:cubicBezTo>
                  <a:cubicBezTo>
                    <a:pt x="953" y="5144"/>
                    <a:pt x="989" y="4978"/>
                    <a:pt x="1001" y="4811"/>
                  </a:cubicBezTo>
                  <a:lnTo>
                    <a:pt x="1084" y="4323"/>
                  </a:lnTo>
                  <a:cubicBezTo>
                    <a:pt x="1418" y="2584"/>
                    <a:pt x="1846" y="1108"/>
                    <a:pt x="2144" y="84"/>
                  </a:cubicBezTo>
                  <a:cubicBezTo>
                    <a:pt x="2084" y="60"/>
                    <a:pt x="2025" y="36"/>
                    <a:pt x="1965" y="36"/>
                  </a:cubicBezTo>
                  <a:cubicBezTo>
                    <a:pt x="1894" y="25"/>
                    <a:pt x="1822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4534175" y="2708800"/>
              <a:ext cx="40525" cy="237550"/>
            </a:xfrm>
            <a:custGeom>
              <a:avLst/>
              <a:gdLst/>
              <a:ahLst/>
              <a:cxnLst/>
              <a:rect l="l" t="t" r="r" b="b"/>
              <a:pathLst>
                <a:path w="1621" h="9502" extrusionOk="0">
                  <a:moveTo>
                    <a:pt x="1323" y="0"/>
                  </a:moveTo>
                  <a:cubicBezTo>
                    <a:pt x="1049" y="929"/>
                    <a:pt x="668" y="2691"/>
                    <a:pt x="382" y="4822"/>
                  </a:cubicBezTo>
                  <a:cubicBezTo>
                    <a:pt x="370" y="4989"/>
                    <a:pt x="334" y="5132"/>
                    <a:pt x="322" y="5299"/>
                  </a:cubicBezTo>
                  <a:cubicBezTo>
                    <a:pt x="310" y="5465"/>
                    <a:pt x="275" y="5608"/>
                    <a:pt x="263" y="5775"/>
                  </a:cubicBezTo>
                  <a:cubicBezTo>
                    <a:pt x="120" y="7085"/>
                    <a:pt x="25" y="8275"/>
                    <a:pt x="1" y="9228"/>
                  </a:cubicBezTo>
                  <a:cubicBezTo>
                    <a:pt x="132" y="9323"/>
                    <a:pt x="275" y="9406"/>
                    <a:pt x="430" y="9502"/>
                  </a:cubicBezTo>
                  <a:cubicBezTo>
                    <a:pt x="537" y="8525"/>
                    <a:pt x="668" y="7263"/>
                    <a:pt x="846" y="5846"/>
                  </a:cubicBezTo>
                  <a:cubicBezTo>
                    <a:pt x="858" y="5692"/>
                    <a:pt x="882" y="5537"/>
                    <a:pt x="906" y="5370"/>
                  </a:cubicBezTo>
                  <a:cubicBezTo>
                    <a:pt x="918" y="5227"/>
                    <a:pt x="953" y="5060"/>
                    <a:pt x="965" y="4894"/>
                  </a:cubicBezTo>
                  <a:cubicBezTo>
                    <a:pt x="1215" y="2894"/>
                    <a:pt x="1501" y="1179"/>
                    <a:pt x="1620" y="191"/>
                  </a:cubicBezTo>
                  <a:cubicBezTo>
                    <a:pt x="1513" y="131"/>
                    <a:pt x="1430" y="60"/>
                    <a:pt x="1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4943475" y="2907025"/>
              <a:ext cx="67875" cy="195300"/>
            </a:xfrm>
            <a:custGeom>
              <a:avLst/>
              <a:gdLst/>
              <a:ahLst/>
              <a:cxnLst/>
              <a:rect l="l" t="t" r="r" b="b"/>
              <a:pathLst>
                <a:path w="2715" h="7812" extrusionOk="0">
                  <a:moveTo>
                    <a:pt x="2238" y="1"/>
                  </a:moveTo>
                  <a:lnTo>
                    <a:pt x="2238" y="1"/>
                  </a:lnTo>
                  <a:cubicBezTo>
                    <a:pt x="2262" y="215"/>
                    <a:pt x="2262" y="453"/>
                    <a:pt x="2262" y="715"/>
                  </a:cubicBezTo>
                  <a:cubicBezTo>
                    <a:pt x="2262" y="1180"/>
                    <a:pt x="2215" y="1715"/>
                    <a:pt x="2107" y="2323"/>
                  </a:cubicBezTo>
                  <a:cubicBezTo>
                    <a:pt x="2000" y="2942"/>
                    <a:pt x="1845" y="3597"/>
                    <a:pt x="1619" y="4275"/>
                  </a:cubicBezTo>
                  <a:cubicBezTo>
                    <a:pt x="1572" y="4406"/>
                    <a:pt x="1524" y="4549"/>
                    <a:pt x="1464" y="4680"/>
                  </a:cubicBezTo>
                  <a:cubicBezTo>
                    <a:pt x="1405" y="4811"/>
                    <a:pt x="1369" y="4942"/>
                    <a:pt x="1310" y="5085"/>
                  </a:cubicBezTo>
                  <a:cubicBezTo>
                    <a:pt x="893" y="6121"/>
                    <a:pt x="393" y="7037"/>
                    <a:pt x="0" y="7776"/>
                  </a:cubicBezTo>
                  <a:cubicBezTo>
                    <a:pt x="179" y="7788"/>
                    <a:pt x="369" y="7811"/>
                    <a:pt x="548" y="7811"/>
                  </a:cubicBezTo>
                  <a:cubicBezTo>
                    <a:pt x="976" y="7121"/>
                    <a:pt x="1441" y="6287"/>
                    <a:pt x="1857" y="5311"/>
                  </a:cubicBezTo>
                  <a:cubicBezTo>
                    <a:pt x="1917" y="5168"/>
                    <a:pt x="1965" y="5025"/>
                    <a:pt x="2024" y="4894"/>
                  </a:cubicBezTo>
                  <a:cubicBezTo>
                    <a:pt x="2060" y="4751"/>
                    <a:pt x="2119" y="4609"/>
                    <a:pt x="2167" y="4454"/>
                  </a:cubicBezTo>
                  <a:cubicBezTo>
                    <a:pt x="2405" y="3739"/>
                    <a:pt x="2560" y="3049"/>
                    <a:pt x="2643" y="2406"/>
                  </a:cubicBezTo>
                  <a:cubicBezTo>
                    <a:pt x="2715" y="1763"/>
                    <a:pt x="2715" y="1180"/>
                    <a:pt x="2679" y="703"/>
                  </a:cubicBezTo>
                  <a:cubicBezTo>
                    <a:pt x="2655" y="489"/>
                    <a:pt x="2619" y="275"/>
                    <a:pt x="2584" y="96"/>
                  </a:cubicBezTo>
                  <a:lnTo>
                    <a:pt x="2572" y="96"/>
                  </a:lnTo>
                  <a:cubicBezTo>
                    <a:pt x="2465" y="49"/>
                    <a:pt x="2346" y="25"/>
                    <a:pt x="2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4761300" y="2848100"/>
              <a:ext cx="57475" cy="200950"/>
            </a:xfrm>
            <a:custGeom>
              <a:avLst/>
              <a:gdLst/>
              <a:ahLst/>
              <a:cxnLst/>
              <a:rect l="l" t="t" r="r" b="b"/>
              <a:pathLst>
                <a:path w="2299" h="8038" extrusionOk="0">
                  <a:moveTo>
                    <a:pt x="2001" y="0"/>
                  </a:moveTo>
                  <a:cubicBezTo>
                    <a:pt x="1810" y="774"/>
                    <a:pt x="1524" y="2251"/>
                    <a:pt x="1072" y="3989"/>
                  </a:cubicBezTo>
                  <a:cubicBezTo>
                    <a:pt x="1048" y="4120"/>
                    <a:pt x="1012" y="4239"/>
                    <a:pt x="989" y="4370"/>
                  </a:cubicBezTo>
                  <a:cubicBezTo>
                    <a:pt x="953" y="4489"/>
                    <a:pt x="929" y="4632"/>
                    <a:pt x="881" y="4763"/>
                  </a:cubicBezTo>
                  <a:cubicBezTo>
                    <a:pt x="572" y="6013"/>
                    <a:pt x="239" y="7108"/>
                    <a:pt x="0" y="7918"/>
                  </a:cubicBezTo>
                  <a:cubicBezTo>
                    <a:pt x="155" y="7930"/>
                    <a:pt x="286" y="7978"/>
                    <a:pt x="417" y="8037"/>
                  </a:cubicBezTo>
                  <a:cubicBezTo>
                    <a:pt x="727" y="7251"/>
                    <a:pt x="1120" y="6156"/>
                    <a:pt x="1465" y="4894"/>
                  </a:cubicBezTo>
                  <a:cubicBezTo>
                    <a:pt x="1489" y="4763"/>
                    <a:pt x="1524" y="4644"/>
                    <a:pt x="1572" y="4501"/>
                  </a:cubicBezTo>
                  <a:cubicBezTo>
                    <a:pt x="1596" y="4370"/>
                    <a:pt x="1632" y="4251"/>
                    <a:pt x="1655" y="4120"/>
                  </a:cubicBezTo>
                  <a:cubicBezTo>
                    <a:pt x="2060" y="2406"/>
                    <a:pt x="2263" y="929"/>
                    <a:pt x="2298" y="120"/>
                  </a:cubicBezTo>
                  <a:cubicBezTo>
                    <a:pt x="2191" y="72"/>
                    <a:pt x="2084" y="24"/>
                    <a:pt x="2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4848225" y="2879650"/>
              <a:ext cx="58350" cy="201825"/>
            </a:xfrm>
            <a:custGeom>
              <a:avLst/>
              <a:gdLst/>
              <a:ahLst/>
              <a:cxnLst/>
              <a:rect l="l" t="t" r="r" b="b"/>
              <a:pathLst>
                <a:path w="2334" h="8073" extrusionOk="0">
                  <a:moveTo>
                    <a:pt x="1976" y="1"/>
                  </a:moveTo>
                  <a:cubicBezTo>
                    <a:pt x="1869" y="882"/>
                    <a:pt x="1738" y="2417"/>
                    <a:pt x="1274" y="4168"/>
                  </a:cubicBezTo>
                  <a:cubicBezTo>
                    <a:pt x="1250" y="4299"/>
                    <a:pt x="1203" y="4442"/>
                    <a:pt x="1167" y="4584"/>
                  </a:cubicBezTo>
                  <a:cubicBezTo>
                    <a:pt x="1131" y="4715"/>
                    <a:pt x="1095" y="4858"/>
                    <a:pt x="1048" y="4989"/>
                  </a:cubicBezTo>
                  <a:cubicBezTo>
                    <a:pt x="726" y="6132"/>
                    <a:pt x="333" y="7144"/>
                    <a:pt x="0" y="7918"/>
                  </a:cubicBezTo>
                  <a:cubicBezTo>
                    <a:pt x="155" y="7942"/>
                    <a:pt x="310" y="8013"/>
                    <a:pt x="452" y="8073"/>
                  </a:cubicBezTo>
                  <a:cubicBezTo>
                    <a:pt x="857" y="7299"/>
                    <a:pt x="1286" y="6299"/>
                    <a:pt x="1631" y="5132"/>
                  </a:cubicBezTo>
                  <a:cubicBezTo>
                    <a:pt x="1679" y="5001"/>
                    <a:pt x="1703" y="4858"/>
                    <a:pt x="1750" y="4715"/>
                  </a:cubicBezTo>
                  <a:cubicBezTo>
                    <a:pt x="1786" y="4584"/>
                    <a:pt x="1822" y="4442"/>
                    <a:pt x="1857" y="4299"/>
                  </a:cubicBezTo>
                  <a:cubicBezTo>
                    <a:pt x="2203" y="2894"/>
                    <a:pt x="2310" y="1596"/>
                    <a:pt x="2334" y="667"/>
                  </a:cubicBezTo>
                  <a:cubicBezTo>
                    <a:pt x="2334" y="465"/>
                    <a:pt x="2334" y="274"/>
                    <a:pt x="2322" y="108"/>
                  </a:cubicBezTo>
                  <a:cubicBezTo>
                    <a:pt x="2203" y="72"/>
                    <a:pt x="2096" y="36"/>
                    <a:pt x="1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4676175" y="2809100"/>
              <a:ext cx="60450" cy="207200"/>
            </a:xfrm>
            <a:custGeom>
              <a:avLst/>
              <a:gdLst/>
              <a:ahLst/>
              <a:cxnLst/>
              <a:rect l="l" t="t" r="r" b="b"/>
              <a:pathLst>
                <a:path w="2418" h="8288" extrusionOk="0">
                  <a:moveTo>
                    <a:pt x="2072" y="1"/>
                  </a:moveTo>
                  <a:cubicBezTo>
                    <a:pt x="1834" y="846"/>
                    <a:pt x="1477" y="2275"/>
                    <a:pt x="1060" y="3942"/>
                  </a:cubicBezTo>
                  <a:cubicBezTo>
                    <a:pt x="1024" y="4073"/>
                    <a:pt x="1000" y="4204"/>
                    <a:pt x="953" y="4347"/>
                  </a:cubicBezTo>
                  <a:cubicBezTo>
                    <a:pt x="929" y="4477"/>
                    <a:pt x="881" y="4608"/>
                    <a:pt x="846" y="4739"/>
                  </a:cubicBezTo>
                  <a:cubicBezTo>
                    <a:pt x="512" y="6085"/>
                    <a:pt x="215" y="7264"/>
                    <a:pt x="0" y="8121"/>
                  </a:cubicBezTo>
                  <a:cubicBezTo>
                    <a:pt x="131" y="8180"/>
                    <a:pt x="262" y="8228"/>
                    <a:pt x="405" y="8287"/>
                  </a:cubicBezTo>
                  <a:cubicBezTo>
                    <a:pt x="703" y="7442"/>
                    <a:pt x="1072" y="6252"/>
                    <a:pt x="1429" y="4882"/>
                  </a:cubicBezTo>
                  <a:cubicBezTo>
                    <a:pt x="1465" y="4739"/>
                    <a:pt x="1500" y="4608"/>
                    <a:pt x="1536" y="4477"/>
                  </a:cubicBezTo>
                  <a:cubicBezTo>
                    <a:pt x="1560" y="4347"/>
                    <a:pt x="1608" y="4204"/>
                    <a:pt x="1643" y="4073"/>
                  </a:cubicBezTo>
                  <a:cubicBezTo>
                    <a:pt x="2024" y="2453"/>
                    <a:pt x="2298" y="1048"/>
                    <a:pt x="2417" y="156"/>
                  </a:cubicBezTo>
                  <a:cubicBezTo>
                    <a:pt x="2298" y="120"/>
                    <a:pt x="2191" y="48"/>
                    <a:pt x="2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4596100" y="2762375"/>
              <a:ext cx="61925" cy="217025"/>
            </a:xfrm>
            <a:custGeom>
              <a:avLst/>
              <a:gdLst/>
              <a:ahLst/>
              <a:cxnLst/>
              <a:rect l="l" t="t" r="r" b="b"/>
              <a:pathLst>
                <a:path w="2477" h="8681" extrusionOk="0">
                  <a:moveTo>
                    <a:pt x="2144" y="0"/>
                  </a:moveTo>
                  <a:cubicBezTo>
                    <a:pt x="1846" y="882"/>
                    <a:pt x="1429" y="2406"/>
                    <a:pt x="989" y="4156"/>
                  </a:cubicBezTo>
                  <a:cubicBezTo>
                    <a:pt x="953" y="4299"/>
                    <a:pt x="917" y="4441"/>
                    <a:pt x="881" y="4584"/>
                  </a:cubicBezTo>
                  <a:cubicBezTo>
                    <a:pt x="858" y="4739"/>
                    <a:pt x="810" y="4870"/>
                    <a:pt x="774" y="5013"/>
                  </a:cubicBezTo>
                  <a:cubicBezTo>
                    <a:pt x="453" y="6370"/>
                    <a:pt x="179" y="7573"/>
                    <a:pt x="0" y="8466"/>
                  </a:cubicBezTo>
                  <a:cubicBezTo>
                    <a:pt x="143" y="8549"/>
                    <a:pt x="274" y="8609"/>
                    <a:pt x="405" y="8680"/>
                  </a:cubicBezTo>
                  <a:cubicBezTo>
                    <a:pt x="679" y="7787"/>
                    <a:pt x="1001" y="6549"/>
                    <a:pt x="1358" y="5156"/>
                  </a:cubicBezTo>
                  <a:cubicBezTo>
                    <a:pt x="1393" y="5001"/>
                    <a:pt x="1429" y="4870"/>
                    <a:pt x="1465" y="4715"/>
                  </a:cubicBezTo>
                  <a:cubicBezTo>
                    <a:pt x="1489" y="4572"/>
                    <a:pt x="1536" y="4441"/>
                    <a:pt x="1572" y="4287"/>
                  </a:cubicBezTo>
                  <a:cubicBezTo>
                    <a:pt x="1989" y="2596"/>
                    <a:pt x="2310" y="1120"/>
                    <a:pt x="2477" y="191"/>
                  </a:cubicBezTo>
                  <a:cubicBezTo>
                    <a:pt x="2358" y="155"/>
                    <a:pt x="2251" y="84"/>
                    <a:pt x="2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14"/>
          <p:cNvSpPr txBox="1">
            <a:spLocks noGrp="1"/>
          </p:cNvSpPr>
          <p:nvPr>
            <p:ph type="title"/>
          </p:nvPr>
        </p:nvSpPr>
        <p:spPr>
          <a:xfrm>
            <a:off x="2264975" y="1237300"/>
            <a:ext cx="4614300" cy="1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sz="4800"/>
              <a:t>Equipment Summary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5"/>
          <p:cNvSpPr/>
          <p:nvPr/>
        </p:nvSpPr>
        <p:spPr>
          <a:xfrm>
            <a:off x="7195450" y="799575"/>
            <a:ext cx="1101900" cy="11019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5"/>
          <p:cNvSpPr/>
          <p:nvPr/>
        </p:nvSpPr>
        <p:spPr>
          <a:xfrm>
            <a:off x="4942450" y="1444038"/>
            <a:ext cx="2871600" cy="2921100"/>
          </a:xfrm>
          <a:prstGeom prst="roundRect">
            <a:avLst>
              <a:gd name="adj" fmla="val 842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5"/>
          <p:cNvSpPr/>
          <p:nvPr/>
        </p:nvSpPr>
        <p:spPr>
          <a:xfrm>
            <a:off x="1324500" y="1444038"/>
            <a:ext cx="2871600" cy="2921100"/>
          </a:xfrm>
          <a:prstGeom prst="roundRect">
            <a:avLst>
              <a:gd name="adj" fmla="val 842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15"/>
          <p:cNvSpPr txBox="1">
            <a:spLocks noGrp="1"/>
          </p:cNvSpPr>
          <p:nvPr>
            <p:ph type="title" idx="4"/>
          </p:nvPr>
        </p:nvSpPr>
        <p:spPr>
          <a:xfrm>
            <a:off x="1379250" y="327971"/>
            <a:ext cx="63855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Summary: Equipment Do’s and Don’ts</a:t>
            </a:r>
            <a:endParaRPr/>
          </a:p>
        </p:txBody>
      </p:sp>
      <p:sp>
        <p:nvSpPr>
          <p:cNvPr id="1482" name="Google Shape;1482;p15"/>
          <p:cNvSpPr txBox="1">
            <a:spLocks noGrp="1"/>
          </p:cNvSpPr>
          <p:nvPr>
            <p:ph type="body" idx="1"/>
          </p:nvPr>
        </p:nvSpPr>
        <p:spPr>
          <a:xfrm>
            <a:off x="1379250" y="2098638"/>
            <a:ext cx="2693400" cy="215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CA"/>
              <a:t>DO buy leather skates with laces and spend time learning how to tie them properly</a:t>
            </a:r>
            <a:endParaRPr/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CA"/>
              <a:t>DO use a CSA approved helmet and follow the safety guidelines</a:t>
            </a:r>
            <a:endParaRPr/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CA"/>
              <a:t>DO wear warm and comfortable clothing</a:t>
            </a:r>
            <a:endParaRPr/>
          </a:p>
        </p:txBody>
      </p:sp>
      <p:sp>
        <p:nvSpPr>
          <p:cNvPr id="1483" name="Google Shape;1483;p15"/>
          <p:cNvSpPr txBox="1">
            <a:spLocks noGrp="1"/>
          </p:cNvSpPr>
          <p:nvPr>
            <p:ph type="body" idx="2"/>
          </p:nvPr>
        </p:nvSpPr>
        <p:spPr>
          <a:xfrm>
            <a:off x="5031550" y="2053783"/>
            <a:ext cx="2693400" cy="202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x"/>
            </a:pPr>
            <a:r>
              <a:rPr lang="en-CA"/>
              <a:t>DON’T buy plastic skates with clasps</a:t>
            </a:r>
            <a:endParaRPr/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x"/>
            </a:pPr>
            <a:r>
              <a:rPr lang="en-CA"/>
              <a:t>DON’T forget to sharpen your skates</a:t>
            </a:r>
            <a:endParaRPr/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x"/>
            </a:pPr>
            <a:r>
              <a:rPr lang="en-CA"/>
              <a:t>DON’T use a loose or ill-fitted helmet</a:t>
            </a:r>
            <a:endParaRPr/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x"/>
            </a:pPr>
            <a:r>
              <a:rPr lang="en-CA"/>
              <a:t>DON’T wear restrictive or bulky clothing</a:t>
            </a:r>
            <a:endParaRPr/>
          </a:p>
        </p:txBody>
      </p:sp>
      <p:sp>
        <p:nvSpPr>
          <p:cNvPr id="1484" name="Google Shape;1484;p15"/>
          <p:cNvSpPr txBox="1">
            <a:spLocks noGrp="1"/>
          </p:cNvSpPr>
          <p:nvPr>
            <p:ph type="title"/>
          </p:nvPr>
        </p:nvSpPr>
        <p:spPr>
          <a:xfrm>
            <a:off x="1413600" y="1711438"/>
            <a:ext cx="269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Do’s</a:t>
            </a:r>
            <a:endParaRPr/>
          </a:p>
        </p:txBody>
      </p:sp>
      <p:sp>
        <p:nvSpPr>
          <p:cNvPr id="1485" name="Google Shape;1485;p15"/>
          <p:cNvSpPr txBox="1">
            <a:spLocks noGrp="1"/>
          </p:cNvSpPr>
          <p:nvPr>
            <p:ph type="title" idx="3"/>
          </p:nvPr>
        </p:nvSpPr>
        <p:spPr>
          <a:xfrm>
            <a:off x="5031560" y="1711438"/>
            <a:ext cx="269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Don’ts</a:t>
            </a:r>
            <a:endParaRPr/>
          </a:p>
        </p:txBody>
      </p:sp>
      <p:sp>
        <p:nvSpPr>
          <p:cNvPr id="1486" name="Google Shape;1486;p15"/>
          <p:cNvSpPr/>
          <p:nvPr/>
        </p:nvSpPr>
        <p:spPr>
          <a:xfrm>
            <a:off x="7941163" y="901349"/>
            <a:ext cx="714234" cy="143922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7" name="Google Shape;1487;p15"/>
          <p:cNvGrpSpPr/>
          <p:nvPr/>
        </p:nvGrpSpPr>
        <p:grpSpPr>
          <a:xfrm>
            <a:off x="-416275" y="3665683"/>
            <a:ext cx="3944197" cy="1478369"/>
            <a:chOff x="-6" y="3080425"/>
            <a:chExt cx="3378906" cy="1266269"/>
          </a:xfrm>
        </p:grpSpPr>
        <p:sp>
          <p:nvSpPr>
            <p:cNvPr id="1488" name="Google Shape;1488;p15"/>
            <p:cNvSpPr/>
            <p:nvPr/>
          </p:nvSpPr>
          <p:spPr>
            <a:xfrm flipH="1">
              <a:off x="-6" y="3080425"/>
              <a:ext cx="3378906" cy="1266269"/>
            </a:xfrm>
            <a:custGeom>
              <a:avLst/>
              <a:gdLst/>
              <a:ahLst/>
              <a:cxnLst/>
              <a:rect l="l" t="t" r="r" b="b"/>
              <a:pathLst>
                <a:path w="47804" h="16420" extrusionOk="0">
                  <a:moveTo>
                    <a:pt x="33802" y="1"/>
                  </a:moveTo>
                  <a:lnTo>
                    <a:pt x="31421" y="1215"/>
                  </a:lnTo>
                  <a:lnTo>
                    <a:pt x="30504" y="1215"/>
                  </a:lnTo>
                  <a:cubicBezTo>
                    <a:pt x="30504" y="1215"/>
                    <a:pt x="28016" y="2775"/>
                    <a:pt x="27742" y="2775"/>
                  </a:cubicBezTo>
                  <a:cubicBezTo>
                    <a:pt x="27480" y="2775"/>
                    <a:pt x="25741" y="3144"/>
                    <a:pt x="25741" y="3144"/>
                  </a:cubicBezTo>
                  <a:lnTo>
                    <a:pt x="23908" y="5894"/>
                  </a:lnTo>
                  <a:lnTo>
                    <a:pt x="20979" y="6549"/>
                  </a:lnTo>
                  <a:lnTo>
                    <a:pt x="18324" y="9288"/>
                  </a:lnTo>
                  <a:lnTo>
                    <a:pt x="13097" y="12491"/>
                  </a:lnTo>
                  <a:cubicBezTo>
                    <a:pt x="13097" y="12491"/>
                    <a:pt x="9681" y="11933"/>
                    <a:pt x="8998" y="11933"/>
                  </a:cubicBezTo>
                  <a:cubicBezTo>
                    <a:pt x="8948" y="11933"/>
                    <a:pt x="8912" y="11936"/>
                    <a:pt x="8894" y="11943"/>
                  </a:cubicBezTo>
                  <a:cubicBezTo>
                    <a:pt x="8608" y="12026"/>
                    <a:pt x="0" y="16420"/>
                    <a:pt x="0" y="16420"/>
                  </a:cubicBezTo>
                  <a:lnTo>
                    <a:pt x="47804" y="16420"/>
                  </a:lnTo>
                  <a:lnTo>
                    <a:pt x="42958" y="11478"/>
                  </a:lnTo>
                  <a:lnTo>
                    <a:pt x="39850" y="11300"/>
                  </a:lnTo>
                  <a:lnTo>
                    <a:pt x="38922" y="9383"/>
                  </a:lnTo>
                  <a:lnTo>
                    <a:pt x="36540" y="10109"/>
                  </a:lnTo>
                  <a:lnTo>
                    <a:pt x="38279" y="8919"/>
                  </a:lnTo>
                  <a:lnTo>
                    <a:pt x="37648" y="8240"/>
                  </a:lnTo>
                  <a:lnTo>
                    <a:pt x="35814" y="8240"/>
                  </a:lnTo>
                  <a:lnTo>
                    <a:pt x="35814" y="6549"/>
                  </a:lnTo>
                  <a:lnTo>
                    <a:pt x="33802" y="6549"/>
                  </a:lnTo>
                  <a:lnTo>
                    <a:pt x="35814" y="5263"/>
                  </a:lnTo>
                  <a:lnTo>
                    <a:pt x="35350" y="4251"/>
                  </a:lnTo>
                  <a:lnTo>
                    <a:pt x="30683" y="5263"/>
                  </a:lnTo>
                  <a:lnTo>
                    <a:pt x="34814" y="3204"/>
                  </a:lnTo>
                  <a:lnTo>
                    <a:pt x="34814" y="2739"/>
                  </a:lnTo>
                  <a:lnTo>
                    <a:pt x="31242" y="3204"/>
                  </a:lnTo>
                  <a:lnTo>
                    <a:pt x="33802" y="1751"/>
                  </a:lnTo>
                  <a:lnTo>
                    <a:pt x="33802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 flipH="1">
              <a:off x="343343" y="3082276"/>
              <a:ext cx="866850" cy="883381"/>
            </a:xfrm>
            <a:custGeom>
              <a:avLst/>
              <a:gdLst/>
              <a:ahLst/>
              <a:cxnLst/>
              <a:rect l="l" t="t" r="r" b="b"/>
              <a:pathLst>
                <a:path w="12264" h="11455" extrusionOk="0">
                  <a:moveTo>
                    <a:pt x="3108" y="1"/>
                  </a:moveTo>
                  <a:lnTo>
                    <a:pt x="3108" y="1751"/>
                  </a:lnTo>
                  <a:lnTo>
                    <a:pt x="548" y="3215"/>
                  </a:lnTo>
                  <a:lnTo>
                    <a:pt x="4120" y="2763"/>
                  </a:lnTo>
                  <a:lnTo>
                    <a:pt x="4120" y="3215"/>
                  </a:lnTo>
                  <a:lnTo>
                    <a:pt x="1" y="5239"/>
                  </a:lnTo>
                  <a:lnTo>
                    <a:pt x="4656" y="4227"/>
                  </a:lnTo>
                  <a:lnTo>
                    <a:pt x="5120" y="5239"/>
                  </a:lnTo>
                  <a:lnTo>
                    <a:pt x="3108" y="6513"/>
                  </a:lnTo>
                  <a:lnTo>
                    <a:pt x="5120" y="6513"/>
                  </a:lnTo>
                  <a:lnTo>
                    <a:pt x="5120" y="8192"/>
                  </a:lnTo>
                  <a:lnTo>
                    <a:pt x="6942" y="8192"/>
                  </a:lnTo>
                  <a:lnTo>
                    <a:pt x="7585" y="8895"/>
                  </a:lnTo>
                  <a:lnTo>
                    <a:pt x="5846" y="10085"/>
                  </a:lnTo>
                  <a:lnTo>
                    <a:pt x="8228" y="9335"/>
                  </a:lnTo>
                  <a:lnTo>
                    <a:pt x="9145" y="11276"/>
                  </a:lnTo>
                  <a:lnTo>
                    <a:pt x="12264" y="11454"/>
                  </a:lnTo>
                  <a:lnTo>
                    <a:pt x="12264" y="10181"/>
                  </a:lnTo>
                  <a:lnTo>
                    <a:pt x="8966" y="7240"/>
                  </a:lnTo>
                  <a:lnTo>
                    <a:pt x="8966" y="6049"/>
                  </a:lnTo>
                  <a:lnTo>
                    <a:pt x="6585" y="4311"/>
                  </a:lnTo>
                  <a:lnTo>
                    <a:pt x="5204" y="3120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6"/>
          <p:cNvSpPr txBox="1">
            <a:spLocks noGrp="1"/>
          </p:cNvSpPr>
          <p:nvPr>
            <p:ph type="title"/>
          </p:nvPr>
        </p:nvSpPr>
        <p:spPr>
          <a:xfrm>
            <a:off x="2264975" y="1237300"/>
            <a:ext cx="4614300" cy="1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sz="4800"/>
              <a:t>06: What to Expect</a:t>
            </a:r>
            <a:endParaRPr sz="4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7"/>
          <p:cNvSpPr/>
          <p:nvPr/>
        </p:nvSpPr>
        <p:spPr>
          <a:xfrm>
            <a:off x="6551319" y="0"/>
            <a:ext cx="2928900" cy="4030800"/>
          </a:xfrm>
          <a:prstGeom prst="trapezoid">
            <a:avLst>
              <a:gd name="adj" fmla="val 25000"/>
            </a:avLst>
          </a:prstGeom>
          <a:gradFill>
            <a:gsLst>
              <a:gs pos="0">
                <a:srgbClr val="FFFFFF">
                  <a:alpha val="48627"/>
                </a:srgbClr>
              </a:gs>
              <a:gs pos="100000">
                <a:srgbClr val="FFFFFF">
                  <a:alpha val="588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17"/>
          <p:cNvSpPr/>
          <p:nvPr/>
        </p:nvSpPr>
        <p:spPr>
          <a:xfrm>
            <a:off x="5522352" y="7079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17"/>
          <p:cNvSpPr txBox="1">
            <a:spLocks noGrp="1"/>
          </p:cNvSpPr>
          <p:nvPr>
            <p:ph type="subTitle" idx="1"/>
          </p:nvPr>
        </p:nvSpPr>
        <p:spPr>
          <a:xfrm>
            <a:off x="277892" y="1052475"/>
            <a:ext cx="6922073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Location: Pad #2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Arrive early to allow enough time to get ready and find your way around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 b="1">
                <a:latin typeface="Quicksand Medium"/>
                <a:ea typeface="Quicksand Medium"/>
                <a:cs typeface="Quicksand Medium"/>
                <a:sym typeface="Quicksand Medium"/>
              </a:rPr>
              <a:t>Change Rooms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should be used to get ready instead of the hallway or main lobby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should have labels, but double-check through the monitor in the lobby to ensure you enter the right room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 b="1">
                <a:latin typeface="Quicksand Medium"/>
                <a:ea typeface="Quicksand Medium"/>
                <a:cs typeface="Quicksand Medium"/>
                <a:sym typeface="Quicksand Medium"/>
              </a:rPr>
              <a:t>Name Tags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show your child’s name and a coloured dot indicating their group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are found on a table in the hallway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should be clipped to your child’s jacket.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None/>
            </a:pPr>
            <a:endParaRPr sz="14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None/>
            </a:pPr>
            <a:endParaRPr sz="14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502" name="Google Shape;1502;p17"/>
          <p:cNvSpPr txBox="1">
            <a:spLocks noGrp="1"/>
          </p:cNvSpPr>
          <p:nvPr>
            <p:ph type="title"/>
          </p:nvPr>
        </p:nvSpPr>
        <p:spPr>
          <a:xfrm>
            <a:off x="289550" y="297895"/>
            <a:ext cx="5472809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What to Expect on the First Day</a:t>
            </a:r>
            <a:endParaRPr/>
          </a:p>
        </p:txBody>
      </p:sp>
      <p:grpSp>
        <p:nvGrpSpPr>
          <p:cNvPr id="1503" name="Google Shape;1503;p17"/>
          <p:cNvGrpSpPr/>
          <p:nvPr/>
        </p:nvGrpSpPr>
        <p:grpSpPr>
          <a:xfrm>
            <a:off x="6742084" y="1683947"/>
            <a:ext cx="1652199" cy="1813908"/>
            <a:chOff x="3418275" y="4024125"/>
            <a:chExt cx="853100" cy="936597"/>
          </a:xfrm>
        </p:grpSpPr>
        <p:sp>
          <p:nvSpPr>
            <p:cNvPr id="1504" name="Google Shape;1504;p17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7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7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7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7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7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7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7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7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7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7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7" name="Google Shape;1517;p17"/>
          <p:cNvGrpSpPr/>
          <p:nvPr/>
        </p:nvGrpSpPr>
        <p:grpSpPr>
          <a:xfrm rot="8278062">
            <a:off x="6413800" y="-33780"/>
            <a:ext cx="1913920" cy="1813885"/>
            <a:chOff x="3283125" y="4024125"/>
            <a:chExt cx="988250" cy="936597"/>
          </a:xfrm>
        </p:grpSpPr>
        <p:sp>
          <p:nvSpPr>
            <p:cNvPr id="1518" name="Google Shape;1518;p17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3522437" y="478790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3570062" y="466975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3641812" y="474475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6" name="Google Shape;1536;p17"/>
          <p:cNvGrpSpPr/>
          <p:nvPr/>
        </p:nvGrpSpPr>
        <p:grpSpPr>
          <a:xfrm>
            <a:off x="6936335" y="687991"/>
            <a:ext cx="1871005" cy="2797434"/>
            <a:chOff x="7165775" y="361475"/>
            <a:chExt cx="1198675" cy="1549975"/>
          </a:xfrm>
        </p:grpSpPr>
        <p:sp>
          <p:nvSpPr>
            <p:cNvPr id="1537" name="Google Shape;1537;p17"/>
            <p:cNvSpPr/>
            <p:nvPr/>
          </p:nvSpPr>
          <p:spPr>
            <a:xfrm>
              <a:off x="8180775" y="361475"/>
              <a:ext cx="172650" cy="140225"/>
            </a:xfrm>
            <a:custGeom>
              <a:avLst/>
              <a:gdLst/>
              <a:ahLst/>
              <a:cxnLst/>
              <a:rect l="l" t="t" r="r" b="b"/>
              <a:pathLst>
                <a:path w="6906" h="5609" extrusionOk="0">
                  <a:moveTo>
                    <a:pt x="6291" y="0"/>
                  </a:moveTo>
                  <a:cubicBezTo>
                    <a:pt x="5841" y="0"/>
                    <a:pt x="463" y="3884"/>
                    <a:pt x="215" y="4192"/>
                  </a:cubicBezTo>
                  <a:cubicBezTo>
                    <a:pt x="0" y="4513"/>
                    <a:pt x="179" y="4787"/>
                    <a:pt x="179" y="4787"/>
                  </a:cubicBezTo>
                  <a:lnTo>
                    <a:pt x="715" y="4275"/>
                  </a:lnTo>
                  <a:lnTo>
                    <a:pt x="1632" y="5609"/>
                  </a:lnTo>
                  <a:lnTo>
                    <a:pt x="1977" y="5263"/>
                  </a:lnTo>
                  <a:lnTo>
                    <a:pt x="1251" y="3978"/>
                  </a:lnTo>
                  <a:lnTo>
                    <a:pt x="5846" y="834"/>
                  </a:lnTo>
                  <a:lnTo>
                    <a:pt x="6454" y="1799"/>
                  </a:lnTo>
                  <a:lnTo>
                    <a:pt x="6799" y="1572"/>
                  </a:lnTo>
                  <a:lnTo>
                    <a:pt x="6144" y="560"/>
                  </a:lnTo>
                  <a:lnTo>
                    <a:pt x="6906" y="287"/>
                  </a:lnTo>
                  <a:cubicBezTo>
                    <a:pt x="6906" y="287"/>
                    <a:pt x="6668" y="48"/>
                    <a:pt x="6299" y="1"/>
                  </a:cubicBezTo>
                  <a:cubicBezTo>
                    <a:pt x="6296" y="1"/>
                    <a:pt x="6294" y="0"/>
                    <a:pt x="6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7665525" y="1853025"/>
              <a:ext cx="202425" cy="58425"/>
            </a:xfrm>
            <a:custGeom>
              <a:avLst/>
              <a:gdLst/>
              <a:ahLst/>
              <a:cxnLst/>
              <a:rect l="l" t="t" r="r" b="b"/>
              <a:pathLst>
                <a:path w="8097" h="2337" extrusionOk="0">
                  <a:moveTo>
                    <a:pt x="7299" y="1"/>
                  </a:moveTo>
                  <a:lnTo>
                    <a:pt x="6823" y="108"/>
                  </a:lnTo>
                  <a:lnTo>
                    <a:pt x="6752" y="1596"/>
                  </a:lnTo>
                  <a:lnTo>
                    <a:pt x="1179" y="1787"/>
                  </a:lnTo>
                  <a:lnTo>
                    <a:pt x="1179" y="656"/>
                  </a:lnTo>
                  <a:lnTo>
                    <a:pt x="775" y="656"/>
                  </a:lnTo>
                  <a:lnTo>
                    <a:pt x="786" y="1870"/>
                  </a:lnTo>
                  <a:lnTo>
                    <a:pt x="1" y="1704"/>
                  </a:lnTo>
                  <a:lnTo>
                    <a:pt x="1" y="1704"/>
                  </a:lnTo>
                  <a:cubicBezTo>
                    <a:pt x="1" y="1704"/>
                    <a:pt x="72" y="2025"/>
                    <a:pt x="370" y="2263"/>
                  </a:cubicBezTo>
                  <a:cubicBezTo>
                    <a:pt x="435" y="2315"/>
                    <a:pt x="808" y="2337"/>
                    <a:pt x="1354" y="2337"/>
                  </a:cubicBezTo>
                  <a:cubicBezTo>
                    <a:pt x="3302" y="2337"/>
                    <a:pt x="7458" y="2065"/>
                    <a:pt x="7728" y="1954"/>
                  </a:cubicBezTo>
                  <a:cubicBezTo>
                    <a:pt x="8097" y="1823"/>
                    <a:pt x="8097" y="1477"/>
                    <a:pt x="8097" y="1477"/>
                  </a:cubicBezTo>
                  <a:lnTo>
                    <a:pt x="8097" y="1477"/>
                  </a:lnTo>
                  <a:lnTo>
                    <a:pt x="7359" y="1620"/>
                  </a:lnTo>
                  <a:lnTo>
                    <a:pt x="7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7664425" y="392025"/>
              <a:ext cx="699425" cy="1485300"/>
            </a:xfrm>
            <a:custGeom>
              <a:avLst/>
              <a:gdLst/>
              <a:ahLst/>
              <a:cxnLst/>
              <a:rect l="l" t="t" r="r" b="b"/>
              <a:pathLst>
                <a:path w="27977" h="59412" extrusionOk="0">
                  <a:moveTo>
                    <a:pt x="27856" y="1"/>
                  </a:moveTo>
                  <a:cubicBezTo>
                    <a:pt x="26977" y="1"/>
                    <a:pt x="21622" y="3949"/>
                    <a:pt x="21797" y="4244"/>
                  </a:cubicBezTo>
                  <a:cubicBezTo>
                    <a:pt x="21988" y="4553"/>
                    <a:pt x="22631" y="5827"/>
                    <a:pt x="22821" y="5887"/>
                  </a:cubicBezTo>
                  <a:cubicBezTo>
                    <a:pt x="23024" y="5946"/>
                    <a:pt x="22381" y="10995"/>
                    <a:pt x="21619" y="13543"/>
                  </a:cubicBezTo>
                  <a:cubicBezTo>
                    <a:pt x="20857" y="16091"/>
                    <a:pt x="20666" y="16781"/>
                    <a:pt x="20857" y="17424"/>
                  </a:cubicBezTo>
                  <a:cubicBezTo>
                    <a:pt x="21059" y="18067"/>
                    <a:pt x="21309" y="18769"/>
                    <a:pt x="21309" y="18769"/>
                  </a:cubicBezTo>
                  <a:cubicBezTo>
                    <a:pt x="21309" y="18769"/>
                    <a:pt x="16975" y="21246"/>
                    <a:pt x="16023" y="21889"/>
                  </a:cubicBezTo>
                  <a:cubicBezTo>
                    <a:pt x="15735" y="22083"/>
                    <a:pt x="15375" y="22137"/>
                    <a:pt x="14988" y="22137"/>
                  </a:cubicBezTo>
                  <a:cubicBezTo>
                    <a:pt x="14508" y="22137"/>
                    <a:pt x="13984" y="22054"/>
                    <a:pt x="13500" y="22054"/>
                  </a:cubicBezTo>
                  <a:cubicBezTo>
                    <a:pt x="13084" y="22054"/>
                    <a:pt x="12698" y="22115"/>
                    <a:pt x="12391" y="22341"/>
                  </a:cubicBezTo>
                  <a:cubicBezTo>
                    <a:pt x="11439" y="23032"/>
                    <a:pt x="10606" y="23425"/>
                    <a:pt x="10606" y="23425"/>
                  </a:cubicBezTo>
                  <a:lnTo>
                    <a:pt x="7212" y="30009"/>
                  </a:lnTo>
                  <a:cubicBezTo>
                    <a:pt x="7212" y="30009"/>
                    <a:pt x="5176" y="37593"/>
                    <a:pt x="4593" y="39498"/>
                  </a:cubicBezTo>
                  <a:cubicBezTo>
                    <a:pt x="4009" y="41403"/>
                    <a:pt x="4843" y="49630"/>
                    <a:pt x="4724" y="52619"/>
                  </a:cubicBezTo>
                  <a:cubicBezTo>
                    <a:pt x="4593" y="55619"/>
                    <a:pt x="4152" y="57465"/>
                    <a:pt x="4152" y="57465"/>
                  </a:cubicBezTo>
                  <a:cubicBezTo>
                    <a:pt x="4152" y="57465"/>
                    <a:pt x="199" y="58739"/>
                    <a:pt x="68" y="59120"/>
                  </a:cubicBezTo>
                  <a:cubicBezTo>
                    <a:pt x="1" y="59316"/>
                    <a:pt x="1875" y="59412"/>
                    <a:pt x="3746" y="59412"/>
                  </a:cubicBezTo>
                  <a:cubicBezTo>
                    <a:pt x="5495" y="59412"/>
                    <a:pt x="7241" y="59328"/>
                    <a:pt x="7391" y="59167"/>
                  </a:cubicBezTo>
                  <a:cubicBezTo>
                    <a:pt x="7700" y="58858"/>
                    <a:pt x="8343" y="50702"/>
                    <a:pt x="8927" y="48225"/>
                  </a:cubicBezTo>
                  <a:cubicBezTo>
                    <a:pt x="9510" y="45737"/>
                    <a:pt x="8736" y="39998"/>
                    <a:pt x="8736" y="39998"/>
                  </a:cubicBezTo>
                  <a:cubicBezTo>
                    <a:pt x="8736" y="39998"/>
                    <a:pt x="10260" y="36629"/>
                    <a:pt x="12427" y="32938"/>
                  </a:cubicBezTo>
                  <a:cubicBezTo>
                    <a:pt x="14594" y="29247"/>
                    <a:pt x="19118" y="25413"/>
                    <a:pt x="20964" y="24639"/>
                  </a:cubicBezTo>
                  <a:cubicBezTo>
                    <a:pt x="22809" y="23889"/>
                    <a:pt x="24845" y="21520"/>
                    <a:pt x="25107" y="19984"/>
                  </a:cubicBezTo>
                  <a:cubicBezTo>
                    <a:pt x="25357" y="18448"/>
                    <a:pt x="25238" y="14376"/>
                    <a:pt x="25238" y="10804"/>
                  </a:cubicBezTo>
                  <a:cubicBezTo>
                    <a:pt x="25238" y="7232"/>
                    <a:pt x="26000" y="3541"/>
                    <a:pt x="26000" y="3541"/>
                  </a:cubicBezTo>
                  <a:cubicBezTo>
                    <a:pt x="26000" y="3541"/>
                    <a:pt x="27977" y="922"/>
                    <a:pt x="27977" y="100"/>
                  </a:cubicBezTo>
                  <a:cubicBezTo>
                    <a:pt x="27977" y="32"/>
                    <a:pt x="27934" y="1"/>
                    <a:pt x="278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7553900" y="604525"/>
              <a:ext cx="195600" cy="223400"/>
            </a:xfrm>
            <a:custGeom>
              <a:avLst/>
              <a:gdLst/>
              <a:ahLst/>
              <a:cxnLst/>
              <a:rect l="l" t="t" r="r" b="b"/>
              <a:pathLst>
                <a:path w="7824" h="8936" extrusionOk="0">
                  <a:moveTo>
                    <a:pt x="4274" y="1"/>
                  </a:moveTo>
                  <a:cubicBezTo>
                    <a:pt x="3635" y="1"/>
                    <a:pt x="3033" y="213"/>
                    <a:pt x="2346" y="602"/>
                  </a:cubicBezTo>
                  <a:cubicBezTo>
                    <a:pt x="1084" y="1316"/>
                    <a:pt x="1144" y="3673"/>
                    <a:pt x="953" y="4102"/>
                  </a:cubicBezTo>
                  <a:cubicBezTo>
                    <a:pt x="751" y="4554"/>
                    <a:pt x="1" y="5507"/>
                    <a:pt x="310" y="5566"/>
                  </a:cubicBezTo>
                  <a:cubicBezTo>
                    <a:pt x="620" y="5626"/>
                    <a:pt x="1334" y="6067"/>
                    <a:pt x="1334" y="6067"/>
                  </a:cubicBezTo>
                  <a:cubicBezTo>
                    <a:pt x="1334" y="6067"/>
                    <a:pt x="1918" y="7531"/>
                    <a:pt x="2418" y="7531"/>
                  </a:cubicBezTo>
                  <a:cubicBezTo>
                    <a:pt x="2930" y="7531"/>
                    <a:pt x="4013" y="7210"/>
                    <a:pt x="4013" y="7210"/>
                  </a:cubicBezTo>
                  <a:lnTo>
                    <a:pt x="4597" y="8936"/>
                  </a:lnTo>
                  <a:lnTo>
                    <a:pt x="6383" y="7483"/>
                  </a:lnTo>
                  <a:lnTo>
                    <a:pt x="5454" y="6400"/>
                  </a:lnTo>
                  <a:cubicBezTo>
                    <a:pt x="5454" y="6400"/>
                    <a:pt x="6668" y="5566"/>
                    <a:pt x="7240" y="4495"/>
                  </a:cubicBezTo>
                  <a:cubicBezTo>
                    <a:pt x="7823" y="3400"/>
                    <a:pt x="7502" y="1173"/>
                    <a:pt x="6037" y="471"/>
                  </a:cubicBezTo>
                  <a:cubicBezTo>
                    <a:pt x="5375" y="150"/>
                    <a:pt x="4811" y="1"/>
                    <a:pt x="4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7595875" y="604650"/>
              <a:ext cx="153625" cy="159875"/>
            </a:xfrm>
            <a:custGeom>
              <a:avLst/>
              <a:gdLst/>
              <a:ahLst/>
              <a:cxnLst/>
              <a:rect l="l" t="t" r="r" b="b"/>
              <a:pathLst>
                <a:path w="6145" h="6395" extrusionOk="0">
                  <a:moveTo>
                    <a:pt x="2589" y="0"/>
                  </a:moveTo>
                  <a:cubicBezTo>
                    <a:pt x="1952" y="0"/>
                    <a:pt x="1352" y="209"/>
                    <a:pt x="667" y="597"/>
                  </a:cubicBezTo>
                  <a:cubicBezTo>
                    <a:pt x="382" y="751"/>
                    <a:pt x="179" y="989"/>
                    <a:pt x="1" y="1275"/>
                  </a:cubicBezTo>
                  <a:cubicBezTo>
                    <a:pt x="217" y="1073"/>
                    <a:pt x="521" y="889"/>
                    <a:pt x="902" y="889"/>
                  </a:cubicBezTo>
                  <a:cubicBezTo>
                    <a:pt x="1150" y="889"/>
                    <a:pt x="1429" y="966"/>
                    <a:pt x="1739" y="1168"/>
                  </a:cubicBezTo>
                  <a:cubicBezTo>
                    <a:pt x="3144" y="2061"/>
                    <a:pt x="1798" y="3906"/>
                    <a:pt x="2322" y="4037"/>
                  </a:cubicBezTo>
                  <a:cubicBezTo>
                    <a:pt x="2366" y="4049"/>
                    <a:pt x="2407" y="4054"/>
                    <a:pt x="2447" y="4054"/>
                  </a:cubicBezTo>
                  <a:cubicBezTo>
                    <a:pt x="2714" y="4054"/>
                    <a:pt x="2887" y="3825"/>
                    <a:pt x="3038" y="3825"/>
                  </a:cubicBezTo>
                  <a:cubicBezTo>
                    <a:pt x="3120" y="3825"/>
                    <a:pt x="3195" y="3891"/>
                    <a:pt x="3275" y="4097"/>
                  </a:cubicBezTo>
                  <a:cubicBezTo>
                    <a:pt x="3525" y="4740"/>
                    <a:pt x="2882" y="5300"/>
                    <a:pt x="2632" y="5300"/>
                  </a:cubicBezTo>
                  <a:cubicBezTo>
                    <a:pt x="2382" y="5300"/>
                    <a:pt x="2941" y="6133"/>
                    <a:pt x="3775" y="6395"/>
                  </a:cubicBezTo>
                  <a:cubicBezTo>
                    <a:pt x="3775" y="6395"/>
                    <a:pt x="4989" y="5573"/>
                    <a:pt x="5561" y="4490"/>
                  </a:cubicBezTo>
                  <a:cubicBezTo>
                    <a:pt x="6144" y="3395"/>
                    <a:pt x="5823" y="1168"/>
                    <a:pt x="4358" y="466"/>
                  </a:cubicBezTo>
                  <a:cubicBezTo>
                    <a:pt x="3693" y="149"/>
                    <a:pt x="3128" y="0"/>
                    <a:pt x="2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7165775" y="394775"/>
              <a:ext cx="1114725" cy="815825"/>
            </a:xfrm>
            <a:custGeom>
              <a:avLst/>
              <a:gdLst/>
              <a:ahLst/>
              <a:cxnLst/>
              <a:rect l="l" t="t" r="r" b="b"/>
              <a:pathLst>
                <a:path w="44589" h="32633" extrusionOk="0">
                  <a:moveTo>
                    <a:pt x="43603" y="1"/>
                  </a:moveTo>
                  <a:cubicBezTo>
                    <a:pt x="43087" y="1"/>
                    <a:pt x="42423" y="93"/>
                    <a:pt x="41791" y="217"/>
                  </a:cubicBezTo>
                  <a:cubicBezTo>
                    <a:pt x="40505" y="467"/>
                    <a:pt x="39053" y="1812"/>
                    <a:pt x="39053" y="1812"/>
                  </a:cubicBezTo>
                  <a:cubicBezTo>
                    <a:pt x="39053" y="1812"/>
                    <a:pt x="33576" y="6194"/>
                    <a:pt x="31016" y="7420"/>
                  </a:cubicBezTo>
                  <a:cubicBezTo>
                    <a:pt x="28468" y="8622"/>
                    <a:pt x="27444" y="10158"/>
                    <a:pt x="27444" y="10158"/>
                  </a:cubicBezTo>
                  <a:cubicBezTo>
                    <a:pt x="27444" y="10158"/>
                    <a:pt x="21455" y="15885"/>
                    <a:pt x="21836" y="15885"/>
                  </a:cubicBezTo>
                  <a:cubicBezTo>
                    <a:pt x="21838" y="15885"/>
                    <a:pt x="21839" y="15885"/>
                    <a:pt x="21841" y="15885"/>
                  </a:cubicBezTo>
                  <a:cubicBezTo>
                    <a:pt x="22233" y="15885"/>
                    <a:pt x="19586" y="17469"/>
                    <a:pt x="19586" y="17469"/>
                  </a:cubicBezTo>
                  <a:cubicBezTo>
                    <a:pt x="19586" y="17469"/>
                    <a:pt x="17097" y="20267"/>
                    <a:pt x="16514" y="21410"/>
                  </a:cubicBezTo>
                  <a:cubicBezTo>
                    <a:pt x="15943" y="22553"/>
                    <a:pt x="11740" y="26518"/>
                    <a:pt x="11740" y="26518"/>
                  </a:cubicBezTo>
                  <a:cubicBezTo>
                    <a:pt x="11740" y="26518"/>
                    <a:pt x="7084" y="28994"/>
                    <a:pt x="6572" y="29137"/>
                  </a:cubicBezTo>
                  <a:cubicBezTo>
                    <a:pt x="6508" y="29154"/>
                    <a:pt x="6437" y="29161"/>
                    <a:pt x="6364" y="29161"/>
                  </a:cubicBezTo>
                  <a:cubicBezTo>
                    <a:pt x="5871" y="29161"/>
                    <a:pt x="5239" y="28827"/>
                    <a:pt x="5239" y="28827"/>
                  </a:cubicBezTo>
                  <a:cubicBezTo>
                    <a:pt x="5239" y="28827"/>
                    <a:pt x="4096" y="27875"/>
                    <a:pt x="3643" y="27875"/>
                  </a:cubicBezTo>
                  <a:cubicBezTo>
                    <a:pt x="3392" y="27875"/>
                    <a:pt x="3093" y="27789"/>
                    <a:pt x="2908" y="27789"/>
                  </a:cubicBezTo>
                  <a:cubicBezTo>
                    <a:pt x="2769" y="27789"/>
                    <a:pt x="2694" y="27837"/>
                    <a:pt x="2750" y="28006"/>
                  </a:cubicBezTo>
                  <a:cubicBezTo>
                    <a:pt x="2881" y="28387"/>
                    <a:pt x="3893" y="28839"/>
                    <a:pt x="3893" y="28839"/>
                  </a:cubicBezTo>
                  <a:lnTo>
                    <a:pt x="3762" y="29220"/>
                  </a:lnTo>
                  <a:cubicBezTo>
                    <a:pt x="3762" y="29220"/>
                    <a:pt x="3762" y="29530"/>
                    <a:pt x="2167" y="29613"/>
                  </a:cubicBezTo>
                  <a:cubicBezTo>
                    <a:pt x="583" y="29685"/>
                    <a:pt x="0" y="29994"/>
                    <a:pt x="381" y="30185"/>
                  </a:cubicBezTo>
                  <a:cubicBezTo>
                    <a:pt x="774" y="30387"/>
                    <a:pt x="2488" y="30697"/>
                    <a:pt x="2488" y="30697"/>
                  </a:cubicBezTo>
                  <a:cubicBezTo>
                    <a:pt x="2488" y="30697"/>
                    <a:pt x="2929" y="31149"/>
                    <a:pt x="3822" y="31399"/>
                  </a:cubicBezTo>
                  <a:cubicBezTo>
                    <a:pt x="3989" y="31446"/>
                    <a:pt x="4193" y="31466"/>
                    <a:pt x="4422" y="31466"/>
                  </a:cubicBezTo>
                  <a:cubicBezTo>
                    <a:pt x="5424" y="31466"/>
                    <a:pt x="6907" y="31076"/>
                    <a:pt x="7846" y="30756"/>
                  </a:cubicBezTo>
                  <a:cubicBezTo>
                    <a:pt x="8989" y="30375"/>
                    <a:pt x="12430" y="28851"/>
                    <a:pt x="14788" y="27637"/>
                  </a:cubicBezTo>
                  <a:cubicBezTo>
                    <a:pt x="17145" y="26422"/>
                    <a:pt x="19181" y="24386"/>
                    <a:pt x="19181" y="24386"/>
                  </a:cubicBezTo>
                  <a:cubicBezTo>
                    <a:pt x="19181" y="24386"/>
                    <a:pt x="19884" y="26041"/>
                    <a:pt x="21277" y="28411"/>
                  </a:cubicBezTo>
                  <a:cubicBezTo>
                    <a:pt x="22681" y="30768"/>
                    <a:pt x="24265" y="32423"/>
                    <a:pt x="24598" y="32614"/>
                  </a:cubicBezTo>
                  <a:cubicBezTo>
                    <a:pt x="24618" y="32627"/>
                    <a:pt x="24645" y="32633"/>
                    <a:pt x="24679" y="32633"/>
                  </a:cubicBezTo>
                  <a:cubicBezTo>
                    <a:pt x="25169" y="32633"/>
                    <a:pt x="27060" y="31284"/>
                    <a:pt x="28742" y="29435"/>
                  </a:cubicBezTo>
                  <a:cubicBezTo>
                    <a:pt x="30528" y="27458"/>
                    <a:pt x="31540" y="22731"/>
                    <a:pt x="31540" y="22731"/>
                  </a:cubicBezTo>
                  <a:cubicBezTo>
                    <a:pt x="31540" y="22731"/>
                    <a:pt x="28992" y="21207"/>
                    <a:pt x="28408" y="20255"/>
                  </a:cubicBezTo>
                  <a:cubicBezTo>
                    <a:pt x="27825" y="19302"/>
                    <a:pt x="27646" y="16481"/>
                    <a:pt x="27646" y="16481"/>
                  </a:cubicBezTo>
                  <a:cubicBezTo>
                    <a:pt x="27646" y="16481"/>
                    <a:pt x="30837" y="12718"/>
                    <a:pt x="32171" y="10682"/>
                  </a:cubicBezTo>
                  <a:cubicBezTo>
                    <a:pt x="33516" y="8646"/>
                    <a:pt x="39946" y="2777"/>
                    <a:pt x="40327" y="2717"/>
                  </a:cubicBezTo>
                  <a:cubicBezTo>
                    <a:pt x="40719" y="2657"/>
                    <a:pt x="41481" y="2586"/>
                    <a:pt x="42172" y="2336"/>
                  </a:cubicBezTo>
                  <a:cubicBezTo>
                    <a:pt x="42874" y="2074"/>
                    <a:pt x="43327" y="1300"/>
                    <a:pt x="43636" y="931"/>
                  </a:cubicBezTo>
                  <a:cubicBezTo>
                    <a:pt x="43946" y="550"/>
                    <a:pt x="44589" y="872"/>
                    <a:pt x="44529" y="348"/>
                  </a:cubicBezTo>
                  <a:cubicBezTo>
                    <a:pt x="44499" y="96"/>
                    <a:pt x="44128" y="1"/>
                    <a:pt x="43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7233400" y="1089025"/>
              <a:ext cx="70800" cy="40525"/>
            </a:xfrm>
            <a:custGeom>
              <a:avLst/>
              <a:gdLst/>
              <a:ahLst/>
              <a:cxnLst/>
              <a:rect l="l" t="t" r="r" b="b"/>
              <a:pathLst>
                <a:path w="2832" h="1621" extrusionOk="0">
                  <a:moveTo>
                    <a:pt x="219" y="0"/>
                  </a:moveTo>
                  <a:cubicBezTo>
                    <a:pt x="78" y="0"/>
                    <a:pt x="1" y="47"/>
                    <a:pt x="57" y="212"/>
                  </a:cubicBezTo>
                  <a:cubicBezTo>
                    <a:pt x="200" y="605"/>
                    <a:pt x="1200" y="1045"/>
                    <a:pt x="1200" y="1045"/>
                  </a:cubicBezTo>
                  <a:lnTo>
                    <a:pt x="1105" y="1343"/>
                  </a:lnTo>
                  <a:cubicBezTo>
                    <a:pt x="1307" y="1450"/>
                    <a:pt x="1605" y="1593"/>
                    <a:pt x="1962" y="1617"/>
                  </a:cubicBezTo>
                  <a:cubicBezTo>
                    <a:pt x="1987" y="1619"/>
                    <a:pt x="2012" y="1621"/>
                    <a:pt x="2037" y="1621"/>
                  </a:cubicBezTo>
                  <a:cubicBezTo>
                    <a:pt x="2358" y="1621"/>
                    <a:pt x="2610" y="1409"/>
                    <a:pt x="2831" y="1176"/>
                  </a:cubicBezTo>
                  <a:cubicBezTo>
                    <a:pt x="2653" y="1093"/>
                    <a:pt x="2546" y="1034"/>
                    <a:pt x="2546" y="1034"/>
                  </a:cubicBezTo>
                  <a:cubicBezTo>
                    <a:pt x="2546" y="1034"/>
                    <a:pt x="1403" y="81"/>
                    <a:pt x="950" y="81"/>
                  </a:cubicBezTo>
                  <a:cubicBezTo>
                    <a:pt x="700" y="81"/>
                    <a:pt x="40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7165775" y="1129725"/>
              <a:ext cx="107475" cy="50625"/>
            </a:xfrm>
            <a:custGeom>
              <a:avLst/>
              <a:gdLst/>
              <a:ahLst/>
              <a:cxnLst/>
              <a:rect l="l" t="t" r="r" b="b"/>
              <a:pathLst>
                <a:path w="4299" h="2025" extrusionOk="0">
                  <a:moveTo>
                    <a:pt x="3453" y="1"/>
                  </a:moveTo>
                  <a:cubicBezTo>
                    <a:pt x="3227" y="84"/>
                    <a:pt x="2846" y="156"/>
                    <a:pt x="2167" y="168"/>
                  </a:cubicBezTo>
                  <a:cubicBezTo>
                    <a:pt x="583" y="227"/>
                    <a:pt x="0" y="560"/>
                    <a:pt x="381" y="751"/>
                  </a:cubicBezTo>
                  <a:cubicBezTo>
                    <a:pt x="774" y="941"/>
                    <a:pt x="2488" y="1251"/>
                    <a:pt x="2488" y="1251"/>
                  </a:cubicBezTo>
                  <a:cubicBezTo>
                    <a:pt x="2488" y="1251"/>
                    <a:pt x="2929" y="1703"/>
                    <a:pt x="3822" y="1953"/>
                  </a:cubicBezTo>
                  <a:cubicBezTo>
                    <a:pt x="3977" y="2001"/>
                    <a:pt x="4132" y="2013"/>
                    <a:pt x="4298" y="2025"/>
                  </a:cubicBezTo>
                  <a:cubicBezTo>
                    <a:pt x="3989" y="1763"/>
                    <a:pt x="3453" y="1251"/>
                    <a:pt x="3453" y="941"/>
                  </a:cubicBezTo>
                  <a:lnTo>
                    <a:pt x="3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8205275" y="392325"/>
              <a:ext cx="159175" cy="205725"/>
            </a:xfrm>
            <a:custGeom>
              <a:avLst/>
              <a:gdLst/>
              <a:ahLst/>
              <a:cxnLst/>
              <a:rect l="l" t="t" r="r" b="b"/>
              <a:pathLst>
                <a:path w="6367" h="8229" extrusionOk="0">
                  <a:moveTo>
                    <a:pt x="6243" y="1"/>
                  </a:moveTo>
                  <a:cubicBezTo>
                    <a:pt x="5357" y="1"/>
                    <a:pt x="0" y="3959"/>
                    <a:pt x="175" y="4244"/>
                  </a:cubicBezTo>
                  <a:cubicBezTo>
                    <a:pt x="378" y="4553"/>
                    <a:pt x="1009" y="5839"/>
                    <a:pt x="1211" y="5899"/>
                  </a:cubicBezTo>
                  <a:cubicBezTo>
                    <a:pt x="1283" y="5922"/>
                    <a:pt x="1223" y="6851"/>
                    <a:pt x="1056" y="8101"/>
                  </a:cubicBezTo>
                  <a:cubicBezTo>
                    <a:pt x="1384" y="8172"/>
                    <a:pt x="1812" y="8229"/>
                    <a:pt x="2314" y="8229"/>
                  </a:cubicBezTo>
                  <a:cubicBezTo>
                    <a:pt x="2743" y="8229"/>
                    <a:pt x="3226" y="8187"/>
                    <a:pt x="3747" y="8078"/>
                  </a:cubicBezTo>
                  <a:cubicBezTo>
                    <a:pt x="3973" y="5577"/>
                    <a:pt x="4390" y="3541"/>
                    <a:pt x="4390" y="3541"/>
                  </a:cubicBezTo>
                  <a:cubicBezTo>
                    <a:pt x="4390" y="3541"/>
                    <a:pt x="6367" y="922"/>
                    <a:pt x="6367" y="100"/>
                  </a:cubicBezTo>
                  <a:cubicBezTo>
                    <a:pt x="6366" y="32"/>
                    <a:pt x="6322" y="1"/>
                    <a:pt x="6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7664725" y="1756300"/>
              <a:ext cx="200550" cy="121375"/>
            </a:xfrm>
            <a:custGeom>
              <a:avLst/>
              <a:gdLst/>
              <a:ahLst/>
              <a:cxnLst/>
              <a:rect l="l" t="t" r="r" b="b"/>
              <a:pathLst>
                <a:path w="8022" h="4855" extrusionOk="0">
                  <a:moveTo>
                    <a:pt x="4581" y="0"/>
                  </a:moveTo>
                  <a:cubicBezTo>
                    <a:pt x="4402" y="1834"/>
                    <a:pt x="4152" y="2906"/>
                    <a:pt x="4152" y="2906"/>
                  </a:cubicBezTo>
                  <a:cubicBezTo>
                    <a:pt x="4152" y="2906"/>
                    <a:pt x="211" y="4191"/>
                    <a:pt x="68" y="4561"/>
                  </a:cubicBezTo>
                  <a:cubicBezTo>
                    <a:pt x="0" y="4759"/>
                    <a:pt x="1908" y="4854"/>
                    <a:pt x="3795" y="4854"/>
                  </a:cubicBezTo>
                  <a:cubicBezTo>
                    <a:pt x="5528" y="4854"/>
                    <a:pt x="7243" y="4774"/>
                    <a:pt x="7391" y="4620"/>
                  </a:cubicBezTo>
                  <a:cubicBezTo>
                    <a:pt x="7546" y="4465"/>
                    <a:pt x="7760" y="2548"/>
                    <a:pt x="8022" y="298"/>
                  </a:cubicBezTo>
                  <a:lnTo>
                    <a:pt x="45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7634575" y="743075"/>
              <a:ext cx="160750" cy="113750"/>
            </a:xfrm>
            <a:custGeom>
              <a:avLst/>
              <a:gdLst/>
              <a:ahLst/>
              <a:cxnLst/>
              <a:rect l="l" t="t" r="r" b="b"/>
              <a:pathLst>
                <a:path w="6430" h="4550" extrusionOk="0">
                  <a:moveTo>
                    <a:pt x="5134" y="1"/>
                  </a:moveTo>
                  <a:cubicBezTo>
                    <a:pt x="4784" y="1"/>
                    <a:pt x="4362" y="79"/>
                    <a:pt x="3941" y="346"/>
                  </a:cubicBezTo>
                  <a:cubicBezTo>
                    <a:pt x="2917" y="989"/>
                    <a:pt x="0" y="4037"/>
                    <a:pt x="179" y="4489"/>
                  </a:cubicBezTo>
                  <a:cubicBezTo>
                    <a:pt x="197" y="4531"/>
                    <a:pt x="258" y="4550"/>
                    <a:pt x="353" y="4550"/>
                  </a:cubicBezTo>
                  <a:cubicBezTo>
                    <a:pt x="1275" y="4550"/>
                    <a:pt x="5431" y="2792"/>
                    <a:pt x="5787" y="2382"/>
                  </a:cubicBezTo>
                  <a:cubicBezTo>
                    <a:pt x="6180" y="1941"/>
                    <a:pt x="6430" y="1751"/>
                    <a:pt x="5977" y="155"/>
                  </a:cubicBezTo>
                  <a:cubicBezTo>
                    <a:pt x="5977" y="155"/>
                    <a:pt x="5627" y="1"/>
                    <a:pt x="5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7725350" y="586200"/>
              <a:ext cx="192550" cy="331325"/>
            </a:xfrm>
            <a:custGeom>
              <a:avLst/>
              <a:gdLst/>
              <a:ahLst/>
              <a:cxnLst/>
              <a:rect l="l" t="t" r="r" b="b"/>
              <a:pathLst>
                <a:path w="7702" h="13253" extrusionOk="0">
                  <a:moveTo>
                    <a:pt x="3243" y="0"/>
                  </a:moveTo>
                  <a:cubicBezTo>
                    <a:pt x="3222" y="0"/>
                    <a:pt x="3201" y="1"/>
                    <a:pt x="3180" y="1"/>
                  </a:cubicBezTo>
                  <a:cubicBezTo>
                    <a:pt x="382" y="61"/>
                    <a:pt x="1" y="2347"/>
                    <a:pt x="1" y="2347"/>
                  </a:cubicBezTo>
                  <a:lnTo>
                    <a:pt x="13" y="2347"/>
                  </a:lnTo>
                  <a:lnTo>
                    <a:pt x="13" y="2859"/>
                  </a:lnTo>
                  <a:cubicBezTo>
                    <a:pt x="13" y="2859"/>
                    <a:pt x="169" y="2829"/>
                    <a:pt x="394" y="2829"/>
                  </a:cubicBezTo>
                  <a:cubicBezTo>
                    <a:pt x="898" y="2829"/>
                    <a:pt x="1745" y="2978"/>
                    <a:pt x="1918" y="3942"/>
                  </a:cubicBezTo>
                  <a:cubicBezTo>
                    <a:pt x="2168" y="5347"/>
                    <a:pt x="644" y="8800"/>
                    <a:pt x="1084" y="10895"/>
                  </a:cubicBezTo>
                  <a:cubicBezTo>
                    <a:pt x="1537" y="12991"/>
                    <a:pt x="3061" y="13253"/>
                    <a:pt x="4013" y="13253"/>
                  </a:cubicBezTo>
                  <a:cubicBezTo>
                    <a:pt x="4966" y="13253"/>
                    <a:pt x="4525" y="13074"/>
                    <a:pt x="4216" y="12931"/>
                  </a:cubicBezTo>
                  <a:cubicBezTo>
                    <a:pt x="3894" y="12800"/>
                    <a:pt x="3323" y="11729"/>
                    <a:pt x="3954" y="10895"/>
                  </a:cubicBezTo>
                  <a:cubicBezTo>
                    <a:pt x="4597" y="10062"/>
                    <a:pt x="7085" y="8157"/>
                    <a:pt x="7395" y="5990"/>
                  </a:cubicBezTo>
                  <a:cubicBezTo>
                    <a:pt x="7702" y="3839"/>
                    <a:pt x="6004" y="0"/>
                    <a:pt x="3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8"/>
          <p:cNvSpPr/>
          <p:nvPr/>
        </p:nvSpPr>
        <p:spPr>
          <a:xfrm>
            <a:off x="6551319" y="0"/>
            <a:ext cx="2928900" cy="4030800"/>
          </a:xfrm>
          <a:prstGeom prst="trapezoid">
            <a:avLst>
              <a:gd name="adj" fmla="val 25000"/>
            </a:avLst>
          </a:prstGeom>
          <a:gradFill>
            <a:gsLst>
              <a:gs pos="0">
                <a:srgbClr val="FFFFFF">
                  <a:alpha val="48627"/>
                </a:srgbClr>
              </a:gs>
              <a:gs pos="100000">
                <a:srgbClr val="FFFFFF">
                  <a:alpha val="588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18"/>
          <p:cNvSpPr/>
          <p:nvPr/>
        </p:nvSpPr>
        <p:spPr>
          <a:xfrm>
            <a:off x="5522352" y="7079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18"/>
          <p:cNvSpPr txBox="1">
            <a:spLocks noGrp="1"/>
          </p:cNvSpPr>
          <p:nvPr>
            <p:ph type="subTitle" idx="1"/>
          </p:nvPr>
        </p:nvSpPr>
        <p:spPr>
          <a:xfrm>
            <a:off x="305414" y="800461"/>
            <a:ext cx="6922073" cy="358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None/>
            </a:pPr>
            <a:endParaRPr sz="14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All skaters will enter the ice through the Pad #2 doors in the hallway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Please do not carry your skater to the ice surface. We want them to walk independently. This is especially important for our Pre-Can skaters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Please do not send your child on to the ice with a water bottle/drink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Once all skaters are on the ice, the doors will be closed for safety purposes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 b="1">
                <a:latin typeface="Quicksand Medium"/>
                <a:ea typeface="Quicksand Medium"/>
                <a:cs typeface="Quicksand Medium"/>
                <a:sym typeface="Quicksand Medium"/>
              </a:rPr>
              <a:t>Please do not leave the arena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in the event that you are needed, we have no way to find or get in touch with you if you leave the building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during the session we ask that you remain present and attentive</a:t>
            </a:r>
            <a:endParaRPr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●"/>
            </a:pPr>
            <a:r>
              <a:rPr lang="en-CA" sz="1400">
                <a:latin typeface="Quicksand Medium"/>
                <a:ea typeface="Quicksand Medium"/>
                <a:cs typeface="Quicksand Medium"/>
                <a:sym typeface="Quicksand Medium"/>
              </a:rPr>
              <a:t>coaching staff are unable to take your child to the washroom, so you may be signaled to take them yourself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None/>
            </a:pPr>
            <a:endParaRPr sz="14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None/>
            </a:pPr>
            <a:endParaRPr sz="14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556" name="Google Shape;1556;p18"/>
          <p:cNvSpPr txBox="1">
            <a:spLocks noGrp="1"/>
          </p:cNvSpPr>
          <p:nvPr>
            <p:ph type="title"/>
          </p:nvPr>
        </p:nvSpPr>
        <p:spPr>
          <a:xfrm>
            <a:off x="289550" y="297895"/>
            <a:ext cx="6525104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What to Expect on the First Day (pt. 2)</a:t>
            </a:r>
            <a:endParaRPr/>
          </a:p>
        </p:txBody>
      </p:sp>
      <p:grpSp>
        <p:nvGrpSpPr>
          <p:cNvPr id="1557" name="Google Shape;1557;p18"/>
          <p:cNvGrpSpPr/>
          <p:nvPr/>
        </p:nvGrpSpPr>
        <p:grpSpPr>
          <a:xfrm>
            <a:off x="6480339" y="1683947"/>
            <a:ext cx="1913944" cy="1813908"/>
            <a:chOff x="3283125" y="4024125"/>
            <a:chExt cx="988250" cy="936597"/>
          </a:xfrm>
        </p:grpSpPr>
        <p:sp>
          <p:nvSpPr>
            <p:cNvPr id="1558" name="Google Shape;1558;p18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8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8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8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8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8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8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8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8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8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8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8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8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8"/>
          <p:cNvGrpSpPr/>
          <p:nvPr/>
        </p:nvGrpSpPr>
        <p:grpSpPr>
          <a:xfrm rot="8278062">
            <a:off x="6421532" y="-13655"/>
            <a:ext cx="1913920" cy="1790790"/>
            <a:chOff x="3283125" y="4024125"/>
            <a:chExt cx="988250" cy="924672"/>
          </a:xfrm>
        </p:grpSpPr>
        <p:sp>
          <p:nvSpPr>
            <p:cNvPr id="1573" name="Google Shape;1573;p18"/>
            <p:cNvSpPr/>
            <p:nvPr/>
          </p:nvSpPr>
          <p:spPr>
            <a:xfrm>
              <a:off x="3457575" y="4373275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3518575" y="4275050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3826650" y="4098250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3418275" y="4024125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3522437" y="478790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3570062" y="466975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3641812" y="474475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4021325" y="4512600"/>
              <a:ext cx="23250" cy="17875"/>
            </a:xfrm>
            <a:custGeom>
              <a:avLst/>
              <a:gdLst/>
              <a:ahLst/>
              <a:cxnLst/>
              <a:rect l="l" t="t" r="r" b="b"/>
              <a:pathLst>
                <a:path w="930" h="715" extrusionOk="0">
                  <a:moveTo>
                    <a:pt x="465" y="0"/>
                  </a:moveTo>
                  <a:cubicBezTo>
                    <a:pt x="0" y="24"/>
                    <a:pt x="0" y="714"/>
                    <a:pt x="465" y="714"/>
                  </a:cubicBezTo>
                  <a:cubicBezTo>
                    <a:pt x="929" y="714"/>
                    <a:pt x="929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3808800" y="4515875"/>
              <a:ext cx="24425" cy="35425"/>
            </a:xfrm>
            <a:custGeom>
              <a:avLst/>
              <a:gdLst/>
              <a:ahLst/>
              <a:cxnLst/>
              <a:rect l="l" t="t" r="r" b="b"/>
              <a:pathLst>
                <a:path w="977" h="1417" extrusionOk="0">
                  <a:moveTo>
                    <a:pt x="489" y="0"/>
                  </a:moveTo>
                  <a:cubicBezTo>
                    <a:pt x="453" y="0"/>
                    <a:pt x="405" y="24"/>
                    <a:pt x="358" y="24"/>
                  </a:cubicBezTo>
                  <a:cubicBezTo>
                    <a:pt x="286" y="48"/>
                    <a:pt x="215" y="83"/>
                    <a:pt x="155" y="143"/>
                  </a:cubicBezTo>
                  <a:cubicBezTo>
                    <a:pt x="119" y="167"/>
                    <a:pt x="108" y="202"/>
                    <a:pt x="84" y="238"/>
                  </a:cubicBezTo>
                  <a:cubicBezTo>
                    <a:pt x="36" y="310"/>
                    <a:pt x="0" y="381"/>
                    <a:pt x="0" y="464"/>
                  </a:cubicBezTo>
                  <a:lnTo>
                    <a:pt x="0" y="929"/>
                  </a:lnTo>
                  <a:cubicBezTo>
                    <a:pt x="0" y="988"/>
                    <a:pt x="24" y="1060"/>
                    <a:pt x="48" y="1119"/>
                  </a:cubicBezTo>
                  <a:cubicBezTo>
                    <a:pt x="60" y="1179"/>
                    <a:pt x="108" y="1238"/>
                    <a:pt x="155" y="1274"/>
                  </a:cubicBezTo>
                  <a:cubicBezTo>
                    <a:pt x="203" y="1310"/>
                    <a:pt x="239" y="1345"/>
                    <a:pt x="298" y="1381"/>
                  </a:cubicBezTo>
                  <a:cubicBezTo>
                    <a:pt x="358" y="1405"/>
                    <a:pt x="417" y="1417"/>
                    <a:pt x="500" y="1417"/>
                  </a:cubicBezTo>
                  <a:cubicBezTo>
                    <a:pt x="536" y="1417"/>
                    <a:pt x="584" y="1405"/>
                    <a:pt x="631" y="1405"/>
                  </a:cubicBezTo>
                  <a:cubicBezTo>
                    <a:pt x="715" y="1369"/>
                    <a:pt x="774" y="1345"/>
                    <a:pt x="834" y="1286"/>
                  </a:cubicBezTo>
                  <a:cubicBezTo>
                    <a:pt x="870" y="1250"/>
                    <a:pt x="881" y="1226"/>
                    <a:pt x="917" y="1179"/>
                  </a:cubicBezTo>
                  <a:cubicBezTo>
                    <a:pt x="953" y="1107"/>
                    <a:pt x="977" y="1012"/>
                    <a:pt x="977" y="941"/>
                  </a:cubicBezTo>
                  <a:lnTo>
                    <a:pt x="977" y="476"/>
                  </a:lnTo>
                  <a:cubicBezTo>
                    <a:pt x="977" y="417"/>
                    <a:pt x="953" y="345"/>
                    <a:pt x="929" y="298"/>
                  </a:cubicBezTo>
                  <a:cubicBezTo>
                    <a:pt x="917" y="238"/>
                    <a:pt x="870" y="202"/>
                    <a:pt x="822" y="155"/>
                  </a:cubicBezTo>
                  <a:cubicBezTo>
                    <a:pt x="774" y="107"/>
                    <a:pt x="727" y="83"/>
                    <a:pt x="679" y="48"/>
                  </a:cubicBezTo>
                  <a:cubicBezTo>
                    <a:pt x="620" y="24"/>
                    <a:pt x="56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3669800" y="4402150"/>
              <a:ext cx="27400" cy="21175"/>
            </a:xfrm>
            <a:custGeom>
              <a:avLst/>
              <a:gdLst/>
              <a:ahLst/>
              <a:cxnLst/>
              <a:rect l="l" t="t" r="r" b="b"/>
              <a:pathLst>
                <a:path w="1096" h="847" extrusionOk="0">
                  <a:moveTo>
                    <a:pt x="548" y="1"/>
                  </a:moveTo>
                  <a:cubicBezTo>
                    <a:pt x="0" y="13"/>
                    <a:pt x="0" y="846"/>
                    <a:pt x="548" y="846"/>
                  </a:cubicBezTo>
                  <a:cubicBezTo>
                    <a:pt x="1096" y="846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0" name="Google Shape;1590;p18"/>
          <p:cNvGrpSpPr/>
          <p:nvPr/>
        </p:nvGrpSpPr>
        <p:grpSpPr>
          <a:xfrm>
            <a:off x="6936335" y="687991"/>
            <a:ext cx="1871005" cy="2797434"/>
            <a:chOff x="7165775" y="361475"/>
            <a:chExt cx="1198675" cy="1549975"/>
          </a:xfrm>
        </p:grpSpPr>
        <p:sp>
          <p:nvSpPr>
            <p:cNvPr id="1591" name="Google Shape;1591;p18"/>
            <p:cNvSpPr/>
            <p:nvPr/>
          </p:nvSpPr>
          <p:spPr>
            <a:xfrm>
              <a:off x="8180775" y="361475"/>
              <a:ext cx="172650" cy="140225"/>
            </a:xfrm>
            <a:custGeom>
              <a:avLst/>
              <a:gdLst/>
              <a:ahLst/>
              <a:cxnLst/>
              <a:rect l="l" t="t" r="r" b="b"/>
              <a:pathLst>
                <a:path w="6906" h="5609" extrusionOk="0">
                  <a:moveTo>
                    <a:pt x="6291" y="0"/>
                  </a:moveTo>
                  <a:cubicBezTo>
                    <a:pt x="5841" y="0"/>
                    <a:pt x="463" y="3884"/>
                    <a:pt x="215" y="4192"/>
                  </a:cubicBezTo>
                  <a:cubicBezTo>
                    <a:pt x="0" y="4513"/>
                    <a:pt x="179" y="4787"/>
                    <a:pt x="179" y="4787"/>
                  </a:cubicBezTo>
                  <a:lnTo>
                    <a:pt x="715" y="4275"/>
                  </a:lnTo>
                  <a:lnTo>
                    <a:pt x="1632" y="5609"/>
                  </a:lnTo>
                  <a:lnTo>
                    <a:pt x="1977" y="5263"/>
                  </a:lnTo>
                  <a:lnTo>
                    <a:pt x="1251" y="3978"/>
                  </a:lnTo>
                  <a:lnTo>
                    <a:pt x="5846" y="834"/>
                  </a:lnTo>
                  <a:lnTo>
                    <a:pt x="6454" y="1799"/>
                  </a:lnTo>
                  <a:lnTo>
                    <a:pt x="6799" y="1572"/>
                  </a:lnTo>
                  <a:lnTo>
                    <a:pt x="6144" y="560"/>
                  </a:lnTo>
                  <a:lnTo>
                    <a:pt x="6906" y="287"/>
                  </a:lnTo>
                  <a:cubicBezTo>
                    <a:pt x="6906" y="287"/>
                    <a:pt x="6668" y="48"/>
                    <a:pt x="6299" y="1"/>
                  </a:cubicBezTo>
                  <a:cubicBezTo>
                    <a:pt x="6296" y="1"/>
                    <a:pt x="6294" y="0"/>
                    <a:pt x="6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7665525" y="1853025"/>
              <a:ext cx="202425" cy="58425"/>
            </a:xfrm>
            <a:custGeom>
              <a:avLst/>
              <a:gdLst/>
              <a:ahLst/>
              <a:cxnLst/>
              <a:rect l="l" t="t" r="r" b="b"/>
              <a:pathLst>
                <a:path w="8097" h="2337" extrusionOk="0">
                  <a:moveTo>
                    <a:pt x="7299" y="1"/>
                  </a:moveTo>
                  <a:lnTo>
                    <a:pt x="6823" y="108"/>
                  </a:lnTo>
                  <a:lnTo>
                    <a:pt x="6752" y="1596"/>
                  </a:lnTo>
                  <a:lnTo>
                    <a:pt x="1179" y="1787"/>
                  </a:lnTo>
                  <a:lnTo>
                    <a:pt x="1179" y="656"/>
                  </a:lnTo>
                  <a:lnTo>
                    <a:pt x="775" y="656"/>
                  </a:lnTo>
                  <a:lnTo>
                    <a:pt x="786" y="1870"/>
                  </a:lnTo>
                  <a:lnTo>
                    <a:pt x="1" y="1704"/>
                  </a:lnTo>
                  <a:lnTo>
                    <a:pt x="1" y="1704"/>
                  </a:lnTo>
                  <a:cubicBezTo>
                    <a:pt x="1" y="1704"/>
                    <a:pt x="72" y="2025"/>
                    <a:pt x="370" y="2263"/>
                  </a:cubicBezTo>
                  <a:cubicBezTo>
                    <a:pt x="435" y="2315"/>
                    <a:pt x="808" y="2337"/>
                    <a:pt x="1354" y="2337"/>
                  </a:cubicBezTo>
                  <a:cubicBezTo>
                    <a:pt x="3302" y="2337"/>
                    <a:pt x="7458" y="2065"/>
                    <a:pt x="7728" y="1954"/>
                  </a:cubicBezTo>
                  <a:cubicBezTo>
                    <a:pt x="8097" y="1823"/>
                    <a:pt x="8097" y="1477"/>
                    <a:pt x="8097" y="1477"/>
                  </a:cubicBezTo>
                  <a:lnTo>
                    <a:pt x="8097" y="1477"/>
                  </a:lnTo>
                  <a:lnTo>
                    <a:pt x="7359" y="1620"/>
                  </a:lnTo>
                  <a:lnTo>
                    <a:pt x="7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7664425" y="392025"/>
              <a:ext cx="699425" cy="1485300"/>
            </a:xfrm>
            <a:custGeom>
              <a:avLst/>
              <a:gdLst/>
              <a:ahLst/>
              <a:cxnLst/>
              <a:rect l="l" t="t" r="r" b="b"/>
              <a:pathLst>
                <a:path w="27977" h="59412" extrusionOk="0">
                  <a:moveTo>
                    <a:pt x="27856" y="1"/>
                  </a:moveTo>
                  <a:cubicBezTo>
                    <a:pt x="26977" y="1"/>
                    <a:pt x="21622" y="3949"/>
                    <a:pt x="21797" y="4244"/>
                  </a:cubicBezTo>
                  <a:cubicBezTo>
                    <a:pt x="21988" y="4553"/>
                    <a:pt x="22631" y="5827"/>
                    <a:pt x="22821" y="5887"/>
                  </a:cubicBezTo>
                  <a:cubicBezTo>
                    <a:pt x="23024" y="5946"/>
                    <a:pt x="22381" y="10995"/>
                    <a:pt x="21619" y="13543"/>
                  </a:cubicBezTo>
                  <a:cubicBezTo>
                    <a:pt x="20857" y="16091"/>
                    <a:pt x="20666" y="16781"/>
                    <a:pt x="20857" y="17424"/>
                  </a:cubicBezTo>
                  <a:cubicBezTo>
                    <a:pt x="21059" y="18067"/>
                    <a:pt x="21309" y="18769"/>
                    <a:pt x="21309" y="18769"/>
                  </a:cubicBezTo>
                  <a:cubicBezTo>
                    <a:pt x="21309" y="18769"/>
                    <a:pt x="16975" y="21246"/>
                    <a:pt x="16023" y="21889"/>
                  </a:cubicBezTo>
                  <a:cubicBezTo>
                    <a:pt x="15735" y="22083"/>
                    <a:pt x="15375" y="22137"/>
                    <a:pt x="14988" y="22137"/>
                  </a:cubicBezTo>
                  <a:cubicBezTo>
                    <a:pt x="14508" y="22137"/>
                    <a:pt x="13984" y="22054"/>
                    <a:pt x="13500" y="22054"/>
                  </a:cubicBezTo>
                  <a:cubicBezTo>
                    <a:pt x="13084" y="22054"/>
                    <a:pt x="12698" y="22115"/>
                    <a:pt x="12391" y="22341"/>
                  </a:cubicBezTo>
                  <a:cubicBezTo>
                    <a:pt x="11439" y="23032"/>
                    <a:pt x="10606" y="23425"/>
                    <a:pt x="10606" y="23425"/>
                  </a:cubicBezTo>
                  <a:lnTo>
                    <a:pt x="7212" y="30009"/>
                  </a:lnTo>
                  <a:cubicBezTo>
                    <a:pt x="7212" y="30009"/>
                    <a:pt x="5176" y="37593"/>
                    <a:pt x="4593" y="39498"/>
                  </a:cubicBezTo>
                  <a:cubicBezTo>
                    <a:pt x="4009" y="41403"/>
                    <a:pt x="4843" y="49630"/>
                    <a:pt x="4724" y="52619"/>
                  </a:cubicBezTo>
                  <a:cubicBezTo>
                    <a:pt x="4593" y="55619"/>
                    <a:pt x="4152" y="57465"/>
                    <a:pt x="4152" y="57465"/>
                  </a:cubicBezTo>
                  <a:cubicBezTo>
                    <a:pt x="4152" y="57465"/>
                    <a:pt x="199" y="58739"/>
                    <a:pt x="68" y="59120"/>
                  </a:cubicBezTo>
                  <a:cubicBezTo>
                    <a:pt x="1" y="59316"/>
                    <a:pt x="1875" y="59412"/>
                    <a:pt x="3746" y="59412"/>
                  </a:cubicBezTo>
                  <a:cubicBezTo>
                    <a:pt x="5495" y="59412"/>
                    <a:pt x="7241" y="59328"/>
                    <a:pt x="7391" y="59167"/>
                  </a:cubicBezTo>
                  <a:cubicBezTo>
                    <a:pt x="7700" y="58858"/>
                    <a:pt x="8343" y="50702"/>
                    <a:pt x="8927" y="48225"/>
                  </a:cubicBezTo>
                  <a:cubicBezTo>
                    <a:pt x="9510" y="45737"/>
                    <a:pt x="8736" y="39998"/>
                    <a:pt x="8736" y="39998"/>
                  </a:cubicBezTo>
                  <a:cubicBezTo>
                    <a:pt x="8736" y="39998"/>
                    <a:pt x="10260" y="36629"/>
                    <a:pt x="12427" y="32938"/>
                  </a:cubicBezTo>
                  <a:cubicBezTo>
                    <a:pt x="14594" y="29247"/>
                    <a:pt x="19118" y="25413"/>
                    <a:pt x="20964" y="24639"/>
                  </a:cubicBezTo>
                  <a:cubicBezTo>
                    <a:pt x="22809" y="23889"/>
                    <a:pt x="24845" y="21520"/>
                    <a:pt x="25107" y="19984"/>
                  </a:cubicBezTo>
                  <a:cubicBezTo>
                    <a:pt x="25357" y="18448"/>
                    <a:pt x="25238" y="14376"/>
                    <a:pt x="25238" y="10804"/>
                  </a:cubicBezTo>
                  <a:cubicBezTo>
                    <a:pt x="25238" y="7232"/>
                    <a:pt x="26000" y="3541"/>
                    <a:pt x="26000" y="3541"/>
                  </a:cubicBezTo>
                  <a:cubicBezTo>
                    <a:pt x="26000" y="3541"/>
                    <a:pt x="27977" y="922"/>
                    <a:pt x="27977" y="100"/>
                  </a:cubicBezTo>
                  <a:cubicBezTo>
                    <a:pt x="27977" y="32"/>
                    <a:pt x="27934" y="1"/>
                    <a:pt x="278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7553900" y="604525"/>
              <a:ext cx="195600" cy="223400"/>
            </a:xfrm>
            <a:custGeom>
              <a:avLst/>
              <a:gdLst/>
              <a:ahLst/>
              <a:cxnLst/>
              <a:rect l="l" t="t" r="r" b="b"/>
              <a:pathLst>
                <a:path w="7824" h="8936" extrusionOk="0">
                  <a:moveTo>
                    <a:pt x="4274" y="1"/>
                  </a:moveTo>
                  <a:cubicBezTo>
                    <a:pt x="3635" y="1"/>
                    <a:pt x="3033" y="213"/>
                    <a:pt x="2346" y="602"/>
                  </a:cubicBezTo>
                  <a:cubicBezTo>
                    <a:pt x="1084" y="1316"/>
                    <a:pt x="1144" y="3673"/>
                    <a:pt x="953" y="4102"/>
                  </a:cubicBezTo>
                  <a:cubicBezTo>
                    <a:pt x="751" y="4554"/>
                    <a:pt x="1" y="5507"/>
                    <a:pt x="310" y="5566"/>
                  </a:cubicBezTo>
                  <a:cubicBezTo>
                    <a:pt x="620" y="5626"/>
                    <a:pt x="1334" y="6067"/>
                    <a:pt x="1334" y="6067"/>
                  </a:cubicBezTo>
                  <a:cubicBezTo>
                    <a:pt x="1334" y="6067"/>
                    <a:pt x="1918" y="7531"/>
                    <a:pt x="2418" y="7531"/>
                  </a:cubicBezTo>
                  <a:cubicBezTo>
                    <a:pt x="2930" y="7531"/>
                    <a:pt x="4013" y="7210"/>
                    <a:pt x="4013" y="7210"/>
                  </a:cubicBezTo>
                  <a:lnTo>
                    <a:pt x="4597" y="8936"/>
                  </a:lnTo>
                  <a:lnTo>
                    <a:pt x="6383" y="7483"/>
                  </a:lnTo>
                  <a:lnTo>
                    <a:pt x="5454" y="6400"/>
                  </a:lnTo>
                  <a:cubicBezTo>
                    <a:pt x="5454" y="6400"/>
                    <a:pt x="6668" y="5566"/>
                    <a:pt x="7240" y="4495"/>
                  </a:cubicBezTo>
                  <a:cubicBezTo>
                    <a:pt x="7823" y="3400"/>
                    <a:pt x="7502" y="1173"/>
                    <a:pt x="6037" y="471"/>
                  </a:cubicBezTo>
                  <a:cubicBezTo>
                    <a:pt x="5375" y="150"/>
                    <a:pt x="4811" y="1"/>
                    <a:pt x="4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7595875" y="604650"/>
              <a:ext cx="153625" cy="159875"/>
            </a:xfrm>
            <a:custGeom>
              <a:avLst/>
              <a:gdLst/>
              <a:ahLst/>
              <a:cxnLst/>
              <a:rect l="l" t="t" r="r" b="b"/>
              <a:pathLst>
                <a:path w="6145" h="6395" extrusionOk="0">
                  <a:moveTo>
                    <a:pt x="2589" y="0"/>
                  </a:moveTo>
                  <a:cubicBezTo>
                    <a:pt x="1952" y="0"/>
                    <a:pt x="1352" y="209"/>
                    <a:pt x="667" y="597"/>
                  </a:cubicBezTo>
                  <a:cubicBezTo>
                    <a:pt x="382" y="751"/>
                    <a:pt x="179" y="989"/>
                    <a:pt x="1" y="1275"/>
                  </a:cubicBezTo>
                  <a:cubicBezTo>
                    <a:pt x="217" y="1073"/>
                    <a:pt x="521" y="889"/>
                    <a:pt x="902" y="889"/>
                  </a:cubicBezTo>
                  <a:cubicBezTo>
                    <a:pt x="1150" y="889"/>
                    <a:pt x="1429" y="966"/>
                    <a:pt x="1739" y="1168"/>
                  </a:cubicBezTo>
                  <a:cubicBezTo>
                    <a:pt x="3144" y="2061"/>
                    <a:pt x="1798" y="3906"/>
                    <a:pt x="2322" y="4037"/>
                  </a:cubicBezTo>
                  <a:cubicBezTo>
                    <a:pt x="2366" y="4049"/>
                    <a:pt x="2407" y="4054"/>
                    <a:pt x="2447" y="4054"/>
                  </a:cubicBezTo>
                  <a:cubicBezTo>
                    <a:pt x="2714" y="4054"/>
                    <a:pt x="2887" y="3825"/>
                    <a:pt x="3038" y="3825"/>
                  </a:cubicBezTo>
                  <a:cubicBezTo>
                    <a:pt x="3120" y="3825"/>
                    <a:pt x="3195" y="3891"/>
                    <a:pt x="3275" y="4097"/>
                  </a:cubicBezTo>
                  <a:cubicBezTo>
                    <a:pt x="3525" y="4740"/>
                    <a:pt x="2882" y="5300"/>
                    <a:pt x="2632" y="5300"/>
                  </a:cubicBezTo>
                  <a:cubicBezTo>
                    <a:pt x="2382" y="5300"/>
                    <a:pt x="2941" y="6133"/>
                    <a:pt x="3775" y="6395"/>
                  </a:cubicBezTo>
                  <a:cubicBezTo>
                    <a:pt x="3775" y="6395"/>
                    <a:pt x="4989" y="5573"/>
                    <a:pt x="5561" y="4490"/>
                  </a:cubicBezTo>
                  <a:cubicBezTo>
                    <a:pt x="6144" y="3395"/>
                    <a:pt x="5823" y="1168"/>
                    <a:pt x="4358" y="466"/>
                  </a:cubicBezTo>
                  <a:cubicBezTo>
                    <a:pt x="3693" y="149"/>
                    <a:pt x="3128" y="0"/>
                    <a:pt x="2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8"/>
            <p:cNvSpPr/>
            <p:nvPr/>
          </p:nvSpPr>
          <p:spPr>
            <a:xfrm>
              <a:off x="7165775" y="394775"/>
              <a:ext cx="1114725" cy="815825"/>
            </a:xfrm>
            <a:custGeom>
              <a:avLst/>
              <a:gdLst/>
              <a:ahLst/>
              <a:cxnLst/>
              <a:rect l="l" t="t" r="r" b="b"/>
              <a:pathLst>
                <a:path w="44589" h="32633" extrusionOk="0">
                  <a:moveTo>
                    <a:pt x="43603" y="1"/>
                  </a:moveTo>
                  <a:cubicBezTo>
                    <a:pt x="43087" y="1"/>
                    <a:pt x="42423" y="93"/>
                    <a:pt x="41791" y="217"/>
                  </a:cubicBezTo>
                  <a:cubicBezTo>
                    <a:pt x="40505" y="467"/>
                    <a:pt x="39053" y="1812"/>
                    <a:pt x="39053" y="1812"/>
                  </a:cubicBezTo>
                  <a:cubicBezTo>
                    <a:pt x="39053" y="1812"/>
                    <a:pt x="33576" y="6194"/>
                    <a:pt x="31016" y="7420"/>
                  </a:cubicBezTo>
                  <a:cubicBezTo>
                    <a:pt x="28468" y="8622"/>
                    <a:pt x="27444" y="10158"/>
                    <a:pt x="27444" y="10158"/>
                  </a:cubicBezTo>
                  <a:cubicBezTo>
                    <a:pt x="27444" y="10158"/>
                    <a:pt x="21455" y="15885"/>
                    <a:pt x="21836" y="15885"/>
                  </a:cubicBezTo>
                  <a:cubicBezTo>
                    <a:pt x="21838" y="15885"/>
                    <a:pt x="21839" y="15885"/>
                    <a:pt x="21841" y="15885"/>
                  </a:cubicBezTo>
                  <a:cubicBezTo>
                    <a:pt x="22233" y="15885"/>
                    <a:pt x="19586" y="17469"/>
                    <a:pt x="19586" y="17469"/>
                  </a:cubicBezTo>
                  <a:cubicBezTo>
                    <a:pt x="19586" y="17469"/>
                    <a:pt x="17097" y="20267"/>
                    <a:pt x="16514" y="21410"/>
                  </a:cubicBezTo>
                  <a:cubicBezTo>
                    <a:pt x="15943" y="22553"/>
                    <a:pt x="11740" y="26518"/>
                    <a:pt x="11740" y="26518"/>
                  </a:cubicBezTo>
                  <a:cubicBezTo>
                    <a:pt x="11740" y="26518"/>
                    <a:pt x="7084" y="28994"/>
                    <a:pt x="6572" y="29137"/>
                  </a:cubicBezTo>
                  <a:cubicBezTo>
                    <a:pt x="6508" y="29154"/>
                    <a:pt x="6437" y="29161"/>
                    <a:pt x="6364" y="29161"/>
                  </a:cubicBezTo>
                  <a:cubicBezTo>
                    <a:pt x="5871" y="29161"/>
                    <a:pt x="5239" y="28827"/>
                    <a:pt x="5239" y="28827"/>
                  </a:cubicBezTo>
                  <a:cubicBezTo>
                    <a:pt x="5239" y="28827"/>
                    <a:pt x="4096" y="27875"/>
                    <a:pt x="3643" y="27875"/>
                  </a:cubicBezTo>
                  <a:cubicBezTo>
                    <a:pt x="3392" y="27875"/>
                    <a:pt x="3093" y="27789"/>
                    <a:pt x="2908" y="27789"/>
                  </a:cubicBezTo>
                  <a:cubicBezTo>
                    <a:pt x="2769" y="27789"/>
                    <a:pt x="2694" y="27837"/>
                    <a:pt x="2750" y="28006"/>
                  </a:cubicBezTo>
                  <a:cubicBezTo>
                    <a:pt x="2881" y="28387"/>
                    <a:pt x="3893" y="28839"/>
                    <a:pt x="3893" y="28839"/>
                  </a:cubicBezTo>
                  <a:lnTo>
                    <a:pt x="3762" y="29220"/>
                  </a:lnTo>
                  <a:cubicBezTo>
                    <a:pt x="3762" y="29220"/>
                    <a:pt x="3762" y="29530"/>
                    <a:pt x="2167" y="29613"/>
                  </a:cubicBezTo>
                  <a:cubicBezTo>
                    <a:pt x="583" y="29685"/>
                    <a:pt x="0" y="29994"/>
                    <a:pt x="381" y="30185"/>
                  </a:cubicBezTo>
                  <a:cubicBezTo>
                    <a:pt x="774" y="30387"/>
                    <a:pt x="2488" y="30697"/>
                    <a:pt x="2488" y="30697"/>
                  </a:cubicBezTo>
                  <a:cubicBezTo>
                    <a:pt x="2488" y="30697"/>
                    <a:pt x="2929" y="31149"/>
                    <a:pt x="3822" y="31399"/>
                  </a:cubicBezTo>
                  <a:cubicBezTo>
                    <a:pt x="3989" y="31446"/>
                    <a:pt x="4193" y="31466"/>
                    <a:pt x="4422" y="31466"/>
                  </a:cubicBezTo>
                  <a:cubicBezTo>
                    <a:pt x="5424" y="31466"/>
                    <a:pt x="6907" y="31076"/>
                    <a:pt x="7846" y="30756"/>
                  </a:cubicBezTo>
                  <a:cubicBezTo>
                    <a:pt x="8989" y="30375"/>
                    <a:pt x="12430" y="28851"/>
                    <a:pt x="14788" y="27637"/>
                  </a:cubicBezTo>
                  <a:cubicBezTo>
                    <a:pt x="17145" y="26422"/>
                    <a:pt x="19181" y="24386"/>
                    <a:pt x="19181" y="24386"/>
                  </a:cubicBezTo>
                  <a:cubicBezTo>
                    <a:pt x="19181" y="24386"/>
                    <a:pt x="19884" y="26041"/>
                    <a:pt x="21277" y="28411"/>
                  </a:cubicBezTo>
                  <a:cubicBezTo>
                    <a:pt x="22681" y="30768"/>
                    <a:pt x="24265" y="32423"/>
                    <a:pt x="24598" y="32614"/>
                  </a:cubicBezTo>
                  <a:cubicBezTo>
                    <a:pt x="24618" y="32627"/>
                    <a:pt x="24645" y="32633"/>
                    <a:pt x="24679" y="32633"/>
                  </a:cubicBezTo>
                  <a:cubicBezTo>
                    <a:pt x="25169" y="32633"/>
                    <a:pt x="27060" y="31284"/>
                    <a:pt x="28742" y="29435"/>
                  </a:cubicBezTo>
                  <a:cubicBezTo>
                    <a:pt x="30528" y="27458"/>
                    <a:pt x="31540" y="22731"/>
                    <a:pt x="31540" y="22731"/>
                  </a:cubicBezTo>
                  <a:cubicBezTo>
                    <a:pt x="31540" y="22731"/>
                    <a:pt x="28992" y="21207"/>
                    <a:pt x="28408" y="20255"/>
                  </a:cubicBezTo>
                  <a:cubicBezTo>
                    <a:pt x="27825" y="19302"/>
                    <a:pt x="27646" y="16481"/>
                    <a:pt x="27646" y="16481"/>
                  </a:cubicBezTo>
                  <a:cubicBezTo>
                    <a:pt x="27646" y="16481"/>
                    <a:pt x="30837" y="12718"/>
                    <a:pt x="32171" y="10682"/>
                  </a:cubicBezTo>
                  <a:cubicBezTo>
                    <a:pt x="33516" y="8646"/>
                    <a:pt x="39946" y="2777"/>
                    <a:pt x="40327" y="2717"/>
                  </a:cubicBezTo>
                  <a:cubicBezTo>
                    <a:pt x="40719" y="2657"/>
                    <a:pt x="41481" y="2586"/>
                    <a:pt x="42172" y="2336"/>
                  </a:cubicBezTo>
                  <a:cubicBezTo>
                    <a:pt x="42874" y="2074"/>
                    <a:pt x="43327" y="1300"/>
                    <a:pt x="43636" y="931"/>
                  </a:cubicBezTo>
                  <a:cubicBezTo>
                    <a:pt x="43946" y="550"/>
                    <a:pt x="44589" y="872"/>
                    <a:pt x="44529" y="348"/>
                  </a:cubicBezTo>
                  <a:cubicBezTo>
                    <a:pt x="44499" y="96"/>
                    <a:pt x="44128" y="1"/>
                    <a:pt x="43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8"/>
            <p:cNvSpPr/>
            <p:nvPr/>
          </p:nvSpPr>
          <p:spPr>
            <a:xfrm>
              <a:off x="7233400" y="1089025"/>
              <a:ext cx="70800" cy="40525"/>
            </a:xfrm>
            <a:custGeom>
              <a:avLst/>
              <a:gdLst/>
              <a:ahLst/>
              <a:cxnLst/>
              <a:rect l="l" t="t" r="r" b="b"/>
              <a:pathLst>
                <a:path w="2832" h="1621" extrusionOk="0">
                  <a:moveTo>
                    <a:pt x="219" y="0"/>
                  </a:moveTo>
                  <a:cubicBezTo>
                    <a:pt x="78" y="0"/>
                    <a:pt x="1" y="47"/>
                    <a:pt x="57" y="212"/>
                  </a:cubicBezTo>
                  <a:cubicBezTo>
                    <a:pt x="200" y="605"/>
                    <a:pt x="1200" y="1045"/>
                    <a:pt x="1200" y="1045"/>
                  </a:cubicBezTo>
                  <a:lnTo>
                    <a:pt x="1105" y="1343"/>
                  </a:lnTo>
                  <a:cubicBezTo>
                    <a:pt x="1307" y="1450"/>
                    <a:pt x="1605" y="1593"/>
                    <a:pt x="1962" y="1617"/>
                  </a:cubicBezTo>
                  <a:cubicBezTo>
                    <a:pt x="1987" y="1619"/>
                    <a:pt x="2012" y="1621"/>
                    <a:pt x="2037" y="1621"/>
                  </a:cubicBezTo>
                  <a:cubicBezTo>
                    <a:pt x="2358" y="1621"/>
                    <a:pt x="2610" y="1409"/>
                    <a:pt x="2831" y="1176"/>
                  </a:cubicBezTo>
                  <a:cubicBezTo>
                    <a:pt x="2653" y="1093"/>
                    <a:pt x="2546" y="1034"/>
                    <a:pt x="2546" y="1034"/>
                  </a:cubicBezTo>
                  <a:cubicBezTo>
                    <a:pt x="2546" y="1034"/>
                    <a:pt x="1403" y="81"/>
                    <a:pt x="950" y="81"/>
                  </a:cubicBezTo>
                  <a:cubicBezTo>
                    <a:pt x="700" y="81"/>
                    <a:pt x="40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8"/>
            <p:cNvSpPr/>
            <p:nvPr/>
          </p:nvSpPr>
          <p:spPr>
            <a:xfrm>
              <a:off x="7165775" y="1129725"/>
              <a:ext cx="107475" cy="50625"/>
            </a:xfrm>
            <a:custGeom>
              <a:avLst/>
              <a:gdLst/>
              <a:ahLst/>
              <a:cxnLst/>
              <a:rect l="l" t="t" r="r" b="b"/>
              <a:pathLst>
                <a:path w="4299" h="2025" extrusionOk="0">
                  <a:moveTo>
                    <a:pt x="3453" y="1"/>
                  </a:moveTo>
                  <a:cubicBezTo>
                    <a:pt x="3227" y="84"/>
                    <a:pt x="2846" y="156"/>
                    <a:pt x="2167" y="168"/>
                  </a:cubicBezTo>
                  <a:cubicBezTo>
                    <a:pt x="583" y="227"/>
                    <a:pt x="0" y="560"/>
                    <a:pt x="381" y="751"/>
                  </a:cubicBezTo>
                  <a:cubicBezTo>
                    <a:pt x="774" y="941"/>
                    <a:pt x="2488" y="1251"/>
                    <a:pt x="2488" y="1251"/>
                  </a:cubicBezTo>
                  <a:cubicBezTo>
                    <a:pt x="2488" y="1251"/>
                    <a:pt x="2929" y="1703"/>
                    <a:pt x="3822" y="1953"/>
                  </a:cubicBezTo>
                  <a:cubicBezTo>
                    <a:pt x="3977" y="2001"/>
                    <a:pt x="4132" y="2013"/>
                    <a:pt x="4298" y="2025"/>
                  </a:cubicBezTo>
                  <a:cubicBezTo>
                    <a:pt x="3989" y="1763"/>
                    <a:pt x="3453" y="1251"/>
                    <a:pt x="3453" y="941"/>
                  </a:cubicBezTo>
                  <a:lnTo>
                    <a:pt x="3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8"/>
            <p:cNvSpPr/>
            <p:nvPr/>
          </p:nvSpPr>
          <p:spPr>
            <a:xfrm>
              <a:off x="8205275" y="392325"/>
              <a:ext cx="159175" cy="205725"/>
            </a:xfrm>
            <a:custGeom>
              <a:avLst/>
              <a:gdLst/>
              <a:ahLst/>
              <a:cxnLst/>
              <a:rect l="l" t="t" r="r" b="b"/>
              <a:pathLst>
                <a:path w="6367" h="8229" extrusionOk="0">
                  <a:moveTo>
                    <a:pt x="6243" y="1"/>
                  </a:moveTo>
                  <a:cubicBezTo>
                    <a:pt x="5357" y="1"/>
                    <a:pt x="0" y="3959"/>
                    <a:pt x="175" y="4244"/>
                  </a:cubicBezTo>
                  <a:cubicBezTo>
                    <a:pt x="378" y="4553"/>
                    <a:pt x="1009" y="5839"/>
                    <a:pt x="1211" y="5899"/>
                  </a:cubicBezTo>
                  <a:cubicBezTo>
                    <a:pt x="1283" y="5922"/>
                    <a:pt x="1223" y="6851"/>
                    <a:pt x="1056" y="8101"/>
                  </a:cubicBezTo>
                  <a:cubicBezTo>
                    <a:pt x="1384" y="8172"/>
                    <a:pt x="1812" y="8229"/>
                    <a:pt x="2314" y="8229"/>
                  </a:cubicBezTo>
                  <a:cubicBezTo>
                    <a:pt x="2743" y="8229"/>
                    <a:pt x="3226" y="8187"/>
                    <a:pt x="3747" y="8078"/>
                  </a:cubicBezTo>
                  <a:cubicBezTo>
                    <a:pt x="3973" y="5577"/>
                    <a:pt x="4390" y="3541"/>
                    <a:pt x="4390" y="3541"/>
                  </a:cubicBezTo>
                  <a:cubicBezTo>
                    <a:pt x="4390" y="3541"/>
                    <a:pt x="6367" y="922"/>
                    <a:pt x="6367" y="100"/>
                  </a:cubicBezTo>
                  <a:cubicBezTo>
                    <a:pt x="6366" y="32"/>
                    <a:pt x="6322" y="1"/>
                    <a:pt x="6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8"/>
            <p:cNvSpPr/>
            <p:nvPr/>
          </p:nvSpPr>
          <p:spPr>
            <a:xfrm>
              <a:off x="7664725" y="1756300"/>
              <a:ext cx="200550" cy="121375"/>
            </a:xfrm>
            <a:custGeom>
              <a:avLst/>
              <a:gdLst/>
              <a:ahLst/>
              <a:cxnLst/>
              <a:rect l="l" t="t" r="r" b="b"/>
              <a:pathLst>
                <a:path w="8022" h="4855" extrusionOk="0">
                  <a:moveTo>
                    <a:pt x="4581" y="0"/>
                  </a:moveTo>
                  <a:cubicBezTo>
                    <a:pt x="4402" y="1834"/>
                    <a:pt x="4152" y="2906"/>
                    <a:pt x="4152" y="2906"/>
                  </a:cubicBezTo>
                  <a:cubicBezTo>
                    <a:pt x="4152" y="2906"/>
                    <a:pt x="211" y="4191"/>
                    <a:pt x="68" y="4561"/>
                  </a:cubicBezTo>
                  <a:cubicBezTo>
                    <a:pt x="0" y="4759"/>
                    <a:pt x="1908" y="4854"/>
                    <a:pt x="3795" y="4854"/>
                  </a:cubicBezTo>
                  <a:cubicBezTo>
                    <a:pt x="5528" y="4854"/>
                    <a:pt x="7243" y="4774"/>
                    <a:pt x="7391" y="4620"/>
                  </a:cubicBezTo>
                  <a:cubicBezTo>
                    <a:pt x="7546" y="4465"/>
                    <a:pt x="7760" y="2548"/>
                    <a:pt x="8022" y="298"/>
                  </a:cubicBezTo>
                  <a:lnTo>
                    <a:pt x="45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8"/>
            <p:cNvSpPr/>
            <p:nvPr/>
          </p:nvSpPr>
          <p:spPr>
            <a:xfrm>
              <a:off x="7634575" y="743075"/>
              <a:ext cx="160750" cy="113750"/>
            </a:xfrm>
            <a:custGeom>
              <a:avLst/>
              <a:gdLst/>
              <a:ahLst/>
              <a:cxnLst/>
              <a:rect l="l" t="t" r="r" b="b"/>
              <a:pathLst>
                <a:path w="6430" h="4550" extrusionOk="0">
                  <a:moveTo>
                    <a:pt x="5134" y="1"/>
                  </a:moveTo>
                  <a:cubicBezTo>
                    <a:pt x="4784" y="1"/>
                    <a:pt x="4362" y="79"/>
                    <a:pt x="3941" y="346"/>
                  </a:cubicBezTo>
                  <a:cubicBezTo>
                    <a:pt x="2917" y="989"/>
                    <a:pt x="0" y="4037"/>
                    <a:pt x="179" y="4489"/>
                  </a:cubicBezTo>
                  <a:cubicBezTo>
                    <a:pt x="197" y="4531"/>
                    <a:pt x="258" y="4550"/>
                    <a:pt x="353" y="4550"/>
                  </a:cubicBezTo>
                  <a:cubicBezTo>
                    <a:pt x="1275" y="4550"/>
                    <a:pt x="5431" y="2792"/>
                    <a:pt x="5787" y="2382"/>
                  </a:cubicBezTo>
                  <a:cubicBezTo>
                    <a:pt x="6180" y="1941"/>
                    <a:pt x="6430" y="1751"/>
                    <a:pt x="5977" y="155"/>
                  </a:cubicBezTo>
                  <a:cubicBezTo>
                    <a:pt x="5977" y="155"/>
                    <a:pt x="5627" y="1"/>
                    <a:pt x="5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8"/>
            <p:cNvSpPr/>
            <p:nvPr/>
          </p:nvSpPr>
          <p:spPr>
            <a:xfrm>
              <a:off x="7725350" y="586200"/>
              <a:ext cx="192550" cy="331325"/>
            </a:xfrm>
            <a:custGeom>
              <a:avLst/>
              <a:gdLst/>
              <a:ahLst/>
              <a:cxnLst/>
              <a:rect l="l" t="t" r="r" b="b"/>
              <a:pathLst>
                <a:path w="7702" h="13253" extrusionOk="0">
                  <a:moveTo>
                    <a:pt x="3243" y="0"/>
                  </a:moveTo>
                  <a:cubicBezTo>
                    <a:pt x="3222" y="0"/>
                    <a:pt x="3201" y="1"/>
                    <a:pt x="3180" y="1"/>
                  </a:cubicBezTo>
                  <a:cubicBezTo>
                    <a:pt x="382" y="61"/>
                    <a:pt x="1" y="2347"/>
                    <a:pt x="1" y="2347"/>
                  </a:cubicBezTo>
                  <a:lnTo>
                    <a:pt x="13" y="2347"/>
                  </a:lnTo>
                  <a:lnTo>
                    <a:pt x="13" y="2859"/>
                  </a:lnTo>
                  <a:cubicBezTo>
                    <a:pt x="13" y="2859"/>
                    <a:pt x="169" y="2829"/>
                    <a:pt x="394" y="2829"/>
                  </a:cubicBezTo>
                  <a:cubicBezTo>
                    <a:pt x="898" y="2829"/>
                    <a:pt x="1745" y="2978"/>
                    <a:pt x="1918" y="3942"/>
                  </a:cubicBezTo>
                  <a:cubicBezTo>
                    <a:pt x="2168" y="5347"/>
                    <a:pt x="644" y="8800"/>
                    <a:pt x="1084" y="10895"/>
                  </a:cubicBezTo>
                  <a:cubicBezTo>
                    <a:pt x="1537" y="12991"/>
                    <a:pt x="3061" y="13253"/>
                    <a:pt x="4013" y="13253"/>
                  </a:cubicBezTo>
                  <a:cubicBezTo>
                    <a:pt x="4966" y="13253"/>
                    <a:pt x="4525" y="13074"/>
                    <a:pt x="4216" y="12931"/>
                  </a:cubicBezTo>
                  <a:cubicBezTo>
                    <a:pt x="3894" y="12800"/>
                    <a:pt x="3323" y="11729"/>
                    <a:pt x="3954" y="10895"/>
                  </a:cubicBezTo>
                  <a:cubicBezTo>
                    <a:pt x="4597" y="10062"/>
                    <a:pt x="7085" y="8157"/>
                    <a:pt x="7395" y="5990"/>
                  </a:cubicBezTo>
                  <a:cubicBezTo>
                    <a:pt x="7702" y="3839"/>
                    <a:pt x="6004" y="0"/>
                    <a:pt x="3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"/>
          <p:cNvSpPr/>
          <p:nvPr/>
        </p:nvSpPr>
        <p:spPr>
          <a:xfrm>
            <a:off x="719675" y="1323375"/>
            <a:ext cx="7710900" cy="3495600"/>
          </a:xfrm>
          <a:prstGeom prst="roundRect">
            <a:avLst>
              <a:gd name="adj" fmla="val 102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"/>
          <p:cNvSpPr txBox="1">
            <a:spLocks noGrp="1"/>
          </p:cNvSpPr>
          <p:nvPr>
            <p:ph type="title" idx="21"/>
          </p:nvPr>
        </p:nvSpPr>
        <p:spPr>
          <a:xfrm>
            <a:off x="713100" y="484680"/>
            <a:ext cx="4407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>
                <a:solidFill>
                  <a:schemeClr val="dk1"/>
                </a:solidFill>
              </a:rPr>
              <a:t>Our Topics for Today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0" name="Google Shape;1040;p2"/>
          <p:cNvSpPr txBox="1">
            <a:spLocks noGrp="1"/>
          </p:cNvSpPr>
          <p:nvPr>
            <p:ph type="title" idx="4"/>
          </p:nvPr>
        </p:nvSpPr>
        <p:spPr>
          <a:xfrm>
            <a:off x="1014085" y="1656722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01</a:t>
            </a:r>
            <a:endParaRPr/>
          </a:p>
        </p:txBody>
      </p:sp>
      <p:sp>
        <p:nvSpPr>
          <p:cNvPr id="1041" name="Google Shape;1041;p2"/>
          <p:cNvSpPr txBox="1">
            <a:spLocks noGrp="1"/>
          </p:cNvSpPr>
          <p:nvPr>
            <p:ph type="title"/>
          </p:nvPr>
        </p:nvSpPr>
        <p:spPr>
          <a:xfrm>
            <a:off x="1783500" y="1801772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About Us</a:t>
            </a:r>
            <a:endParaRPr/>
          </a:p>
        </p:txBody>
      </p:sp>
      <p:sp>
        <p:nvSpPr>
          <p:cNvPr id="1042" name="Google Shape;1042;p2"/>
          <p:cNvSpPr txBox="1">
            <a:spLocks noGrp="1"/>
          </p:cNvSpPr>
          <p:nvPr>
            <p:ph type="title" idx="2"/>
          </p:nvPr>
        </p:nvSpPr>
        <p:spPr>
          <a:xfrm>
            <a:off x="5358427" y="1796857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Let’s Talk Helmets</a:t>
            </a:r>
            <a:endParaRPr/>
          </a:p>
        </p:txBody>
      </p:sp>
      <p:sp>
        <p:nvSpPr>
          <p:cNvPr id="1043" name="Google Shape;1043;p2"/>
          <p:cNvSpPr txBox="1">
            <a:spLocks noGrp="1"/>
          </p:cNvSpPr>
          <p:nvPr>
            <p:ph type="title" idx="5"/>
          </p:nvPr>
        </p:nvSpPr>
        <p:spPr>
          <a:xfrm>
            <a:off x="4592310" y="1656722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04</a:t>
            </a:r>
            <a:endParaRPr/>
          </a:p>
        </p:txBody>
      </p:sp>
      <p:sp>
        <p:nvSpPr>
          <p:cNvPr id="1044" name="Google Shape;1044;p2"/>
          <p:cNvSpPr txBox="1">
            <a:spLocks noGrp="1"/>
          </p:cNvSpPr>
          <p:nvPr>
            <p:ph type="title" idx="6"/>
          </p:nvPr>
        </p:nvSpPr>
        <p:spPr>
          <a:xfrm>
            <a:off x="1811485" y="2864542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Program Overview</a:t>
            </a:r>
            <a:endParaRPr/>
          </a:p>
        </p:txBody>
      </p:sp>
      <p:sp>
        <p:nvSpPr>
          <p:cNvPr id="1045" name="Google Shape;1045;p2"/>
          <p:cNvSpPr txBox="1">
            <a:spLocks noGrp="1"/>
          </p:cNvSpPr>
          <p:nvPr>
            <p:ph type="title" idx="8"/>
          </p:nvPr>
        </p:nvSpPr>
        <p:spPr>
          <a:xfrm>
            <a:off x="1014085" y="2708647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02</a:t>
            </a:r>
            <a:endParaRPr/>
          </a:p>
        </p:txBody>
      </p:sp>
      <p:sp>
        <p:nvSpPr>
          <p:cNvPr id="1046" name="Google Shape;1046;p2"/>
          <p:cNvSpPr txBox="1">
            <a:spLocks noGrp="1"/>
          </p:cNvSpPr>
          <p:nvPr>
            <p:ph type="title" idx="9"/>
          </p:nvPr>
        </p:nvSpPr>
        <p:spPr>
          <a:xfrm>
            <a:off x="5358427" y="2846310"/>
            <a:ext cx="2732700" cy="44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Let’s Talk Clothing</a:t>
            </a:r>
            <a:endParaRPr/>
          </a:p>
        </p:txBody>
      </p:sp>
      <p:sp>
        <p:nvSpPr>
          <p:cNvPr id="1047" name="Google Shape;1047;p2"/>
          <p:cNvSpPr txBox="1">
            <a:spLocks noGrp="1"/>
          </p:cNvSpPr>
          <p:nvPr>
            <p:ph type="title" idx="14"/>
          </p:nvPr>
        </p:nvSpPr>
        <p:spPr>
          <a:xfrm>
            <a:off x="4592310" y="2708647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05</a:t>
            </a:r>
            <a:endParaRPr/>
          </a:p>
        </p:txBody>
      </p:sp>
      <p:sp>
        <p:nvSpPr>
          <p:cNvPr id="1048" name="Google Shape;1048;p2"/>
          <p:cNvSpPr txBox="1">
            <a:spLocks noGrp="1"/>
          </p:cNvSpPr>
          <p:nvPr>
            <p:ph type="title" idx="15"/>
          </p:nvPr>
        </p:nvSpPr>
        <p:spPr>
          <a:xfrm>
            <a:off x="1783500" y="3895460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Let’s Talk Skates</a:t>
            </a:r>
            <a:endParaRPr/>
          </a:p>
        </p:txBody>
      </p:sp>
      <p:sp>
        <p:nvSpPr>
          <p:cNvPr id="1049" name="Google Shape;1049;p2"/>
          <p:cNvSpPr txBox="1">
            <a:spLocks noGrp="1"/>
          </p:cNvSpPr>
          <p:nvPr>
            <p:ph type="title" idx="17"/>
          </p:nvPr>
        </p:nvSpPr>
        <p:spPr>
          <a:xfrm>
            <a:off x="1014085" y="3750411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03</a:t>
            </a:r>
            <a:endParaRPr/>
          </a:p>
        </p:txBody>
      </p:sp>
      <p:sp>
        <p:nvSpPr>
          <p:cNvPr id="1050" name="Google Shape;1050;p2"/>
          <p:cNvSpPr txBox="1">
            <a:spLocks noGrp="1"/>
          </p:cNvSpPr>
          <p:nvPr>
            <p:ph type="title" idx="18"/>
          </p:nvPr>
        </p:nvSpPr>
        <p:spPr>
          <a:xfrm>
            <a:off x="5358427" y="3895460"/>
            <a:ext cx="2732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What to Expect</a:t>
            </a:r>
            <a:endParaRPr/>
          </a:p>
        </p:txBody>
      </p:sp>
      <p:sp>
        <p:nvSpPr>
          <p:cNvPr id="1051" name="Google Shape;1051;p2"/>
          <p:cNvSpPr txBox="1">
            <a:spLocks noGrp="1"/>
          </p:cNvSpPr>
          <p:nvPr>
            <p:ph type="title" idx="20"/>
          </p:nvPr>
        </p:nvSpPr>
        <p:spPr>
          <a:xfrm>
            <a:off x="4592310" y="3750411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06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9"/>
          <p:cNvSpPr txBox="1">
            <a:spLocks noGrp="1"/>
          </p:cNvSpPr>
          <p:nvPr>
            <p:ph type="title"/>
          </p:nvPr>
        </p:nvSpPr>
        <p:spPr>
          <a:xfrm>
            <a:off x="1668654" y="487775"/>
            <a:ext cx="58149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Good Habits to Maintain</a:t>
            </a:r>
            <a:endParaRPr/>
          </a:p>
        </p:txBody>
      </p:sp>
      <p:sp>
        <p:nvSpPr>
          <p:cNvPr id="1608" name="Google Shape;1608;p19"/>
          <p:cNvSpPr/>
          <p:nvPr/>
        </p:nvSpPr>
        <p:spPr>
          <a:xfrm>
            <a:off x="3406881" y="1357000"/>
            <a:ext cx="2349900" cy="2838000"/>
          </a:xfrm>
          <a:prstGeom prst="roundRect">
            <a:avLst>
              <a:gd name="adj" fmla="val 1175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19"/>
          <p:cNvSpPr/>
          <p:nvPr/>
        </p:nvSpPr>
        <p:spPr>
          <a:xfrm>
            <a:off x="6090288" y="1357000"/>
            <a:ext cx="2349900" cy="2838000"/>
          </a:xfrm>
          <a:prstGeom prst="roundRect">
            <a:avLst>
              <a:gd name="adj" fmla="val 110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19"/>
          <p:cNvSpPr/>
          <p:nvPr/>
        </p:nvSpPr>
        <p:spPr>
          <a:xfrm>
            <a:off x="722275" y="1357000"/>
            <a:ext cx="2349900" cy="2838000"/>
          </a:xfrm>
          <a:prstGeom prst="roundRect">
            <a:avLst>
              <a:gd name="adj" fmla="val 1159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19"/>
          <p:cNvSpPr txBox="1"/>
          <p:nvPr/>
        </p:nvSpPr>
        <p:spPr>
          <a:xfrm>
            <a:off x="982825" y="2139428"/>
            <a:ext cx="1828800" cy="198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Arrive 20-30 minutes early so that you have time to get dressed, put skates on, and get your name tag</a:t>
            </a:r>
            <a:endParaRPr/>
          </a:p>
        </p:txBody>
      </p:sp>
      <p:sp>
        <p:nvSpPr>
          <p:cNvPr id="1612" name="Google Shape;1612;p19"/>
          <p:cNvSpPr/>
          <p:nvPr/>
        </p:nvSpPr>
        <p:spPr>
          <a:xfrm>
            <a:off x="1030525" y="1641550"/>
            <a:ext cx="1734600" cy="430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400" b="1" i="0" u="none" strike="noStrike" cap="none">
                <a:solidFill>
                  <a:srgbClr val="FFFFFF"/>
                </a:solidFill>
                <a:latin typeface="Farro"/>
                <a:ea typeface="Farro"/>
                <a:cs typeface="Farro"/>
                <a:sym typeface="Farro"/>
              </a:rPr>
              <a:t>General</a:t>
            </a:r>
            <a:endParaRPr sz="1400" b="1" i="0" u="none" strike="noStrike" cap="none">
              <a:solidFill>
                <a:srgbClr val="FFFFFF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613" name="Google Shape;1613;p19"/>
          <p:cNvSpPr/>
          <p:nvPr/>
        </p:nvSpPr>
        <p:spPr>
          <a:xfrm>
            <a:off x="3713929" y="1641550"/>
            <a:ext cx="1734600" cy="4305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rgbClr val="FFFFFF"/>
                </a:solidFill>
                <a:latin typeface="Farro"/>
                <a:ea typeface="Farro"/>
                <a:cs typeface="Farro"/>
                <a:sym typeface="Farro"/>
              </a:rPr>
              <a:t>Parents/Caregivers</a:t>
            </a:r>
            <a:endParaRPr sz="1200" b="1" i="0" u="none" strike="noStrike" cap="none">
              <a:solidFill>
                <a:srgbClr val="FFFFFF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614" name="Google Shape;1614;p19"/>
          <p:cNvSpPr/>
          <p:nvPr/>
        </p:nvSpPr>
        <p:spPr>
          <a:xfrm>
            <a:off x="6397333" y="1641550"/>
            <a:ext cx="1734600" cy="430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1" i="0" u="none" strike="noStrike" cap="none">
                <a:solidFill>
                  <a:srgbClr val="FFFFFF"/>
                </a:solidFill>
                <a:latin typeface="Farro"/>
                <a:ea typeface="Farro"/>
                <a:cs typeface="Farro"/>
                <a:sym typeface="Farro"/>
              </a:rPr>
              <a:t>Skaters</a:t>
            </a:r>
            <a:endParaRPr sz="1400" b="1" i="0" u="none" strike="noStrike" cap="none">
              <a:solidFill>
                <a:srgbClr val="FFFFFF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615" name="Google Shape;1615;p19"/>
          <p:cNvSpPr txBox="1"/>
          <p:nvPr/>
        </p:nvSpPr>
        <p:spPr>
          <a:xfrm>
            <a:off x="3668181" y="2139428"/>
            <a:ext cx="1827000" cy="164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Stay involved in the learning process. Be present and attentive. your skaters look to you for support!</a:t>
            </a:r>
            <a:endParaRPr/>
          </a:p>
        </p:txBody>
      </p:sp>
      <p:sp>
        <p:nvSpPr>
          <p:cNvPr id="1616" name="Google Shape;1616;p19"/>
          <p:cNvSpPr txBox="1"/>
          <p:nvPr/>
        </p:nvSpPr>
        <p:spPr>
          <a:xfrm>
            <a:off x="6351738" y="2139428"/>
            <a:ext cx="1827000" cy="164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Have fun and be kind. You’re here to learn to skate and join a wonderful community, enjoy it!</a:t>
            </a:r>
            <a:endParaRPr sz="14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1617" name="Google Shape;1617;p19"/>
          <p:cNvGrpSpPr/>
          <p:nvPr/>
        </p:nvGrpSpPr>
        <p:grpSpPr>
          <a:xfrm>
            <a:off x="524562" y="2471222"/>
            <a:ext cx="458253" cy="717002"/>
            <a:chOff x="2198475" y="3852325"/>
            <a:chExt cx="238425" cy="373050"/>
          </a:xfrm>
        </p:grpSpPr>
        <p:sp>
          <p:nvSpPr>
            <p:cNvPr id="1618" name="Google Shape;1618;p19"/>
            <p:cNvSpPr/>
            <p:nvPr/>
          </p:nvSpPr>
          <p:spPr>
            <a:xfrm>
              <a:off x="2198475" y="3980125"/>
              <a:ext cx="200950" cy="245250"/>
            </a:xfrm>
            <a:custGeom>
              <a:avLst/>
              <a:gdLst/>
              <a:ahLst/>
              <a:cxnLst/>
              <a:rect l="l" t="t" r="r" b="b"/>
              <a:pathLst>
                <a:path w="8038" h="9810" extrusionOk="0">
                  <a:moveTo>
                    <a:pt x="6047" y="0"/>
                  </a:moveTo>
                  <a:cubicBezTo>
                    <a:pt x="5256" y="0"/>
                    <a:pt x="4224" y="809"/>
                    <a:pt x="3680" y="1225"/>
                  </a:cubicBezTo>
                  <a:cubicBezTo>
                    <a:pt x="2810" y="1856"/>
                    <a:pt x="2084" y="2654"/>
                    <a:pt x="1536" y="3559"/>
                  </a:cubicBezTo>
                  <a:cubicBezTo>
                    <a:pt x="405" y="5404"/>
                    <a:pt x="1" y="7690"/>
                    <a:pt x="453" y="9810"/>
                  </a:cubicBezTo>
                  <a:cubicBezTo>
                    <a:pt x="1691" y="8178"/>
                    <a:pt x="3203" y="6797"/>
                    <a:pt x="4501" y="5214"/>
                  </a:cubicBezTo>
                  <a:cubicBezTo>
                    <a:pt x="5061" y="4511"/>
                    <a:pt x="8037" y="511"/>
                    <a:pt x="6311" y="35"/>
                  </a:cubicBezTo>
                  <a:cubicBezTo>
                    <a:pt x="6227" y="11"/>
                    <a:pt x="6139" y="0"/>
                    <a:pt x="6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9"/>
            <p:cNvSpPr/>
            <p:nvPr/>
          </p:nvSpPr>
          <p:spPr>
            <a:xfrm>
              <a:off x="2232750" y="3852325"/>
              <a:ext cx="204150" cy="280625"/>
            </a:xfrm>
            <a:custGeom>
              <a:avLst/>
              <a:gdLst/>
              <a:ahLst/>
              <a:cxnLst/>
              <a:rect l="l" t="t" r="r" b="b"/>
              <a:pathLst>
                <a:path w="8166" h="11225" extrusionOk="0">
                  <a:moveTo>
                    <a:pt x="8086" y="0"/>
                  </a:moveTo>
                  <a:cubicBezTo>
                    <a:pt x="8062" y="0"/>
                    <a:pt x="8037" y="12"/>
                    <a:pt x="8024" y="39"/>
                  </a:cubicBezTo>
                  <a:cubicBezTo>
                    <a:pt x="7381" y="1801"/>
                    <a:pt x="6369" y="3396"/>
                    <a:pt x="5154" y="4789"/>
                  </a:cubicBezTo>
                  <a:cubicBezTo>
                    <a:pt x="4547" y="5492"/>
                    <a:pt x="3892" y="6135"/>
                    <a:pt x="3213" y="6766"/>
                  </a:cubicBezTo>
                  <a:cubicBezTo>
                    <a:pt x="2582" y="7361"/>
                    <a:pt x="1940" y="7945"/>
                    <a:pt x="1368" y="8599"/>
                  </a:cubicBezTo>
                  <a:cubicBezTo>
                    <a:pt x="749" y="9326"/>
                    <a:pt x="237" y="10147"/>
                    <a:pt x="23" y="11100"/>
                  </a:cubicBezTo>
                  <a:cubicBezTo>
                    <a:pt x="1" y="11173"/>
                    <a:pt x="65" y="11224"/>
                    <a:pt x="126" y="11224"/>
                  </a:cubicBezTo>
                  <a:cubicBezTo>
                    <a:pt x="163" y="11224"/>
                    <a:pt x="199" y="11205"/>
                    <a:pt x="213" y="11159"/>
                  </a:cubicBezTo>
                  <a:cubicBezTo>
                    <a:pt x="642" y="9457"/>
                    <a:pt x="2011" y="8242"/>
                    <a:pt x="3249" y="7099"/>
                  </a:cubicBezTo>
                  <a:cubicBezTo>
                    <a:pt x="4607" y="5825"/>
                    <a:pt x="5857" y="4492"/>
                    <a:pt x="6833" y="2908"/>
                  </a:cubicBezTo>
                  <a:cubicBezTo>
                    <a:pt x="7381" y="2039"/>
                    <a:pt x="7833" y="1087"/>
                    <a:pt x="8143" y="86"/>
                  </a:cubicBezTo>
                  <a:cubicBezTo>
                    <a:pt x="8165" y="34"/>
                    <a:pt x="8126" y="0"/>
                    <a:pt x="8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0" name="Google Shape;1620;p19"/>
          <p:cNvSpPr/>
          <p:nvPr/>
        </p:nvSpPr>
        <p:spPr>
          <a:xfrm>
            <a:off x="300075" y="2139428"/>
            <a:ext cx="87511" cy="178297"/>
          </a:xfrm>
          <a:custGeom>
            <a:avLst/>
            <a:gdLst/>
            <a:ahLst/>
            <a:cxnLst/>
            <a:rect l="l" t="t" r="r" b="b"/>
            <a:pathLst>
              <a:path w="1871" h="3812" extrusionOk="0">
                <a:moveTo>
                  <a:pt x="1338" y="0"/>
                </a:moveTo>
                <a:cubicBezTo>
                  <a:pt x="1033" y="0"/>
                  <a:pt x="625" y="694"/>
                  <a:pt x="382" y="1203"/>
                </a:cubicBezTo>
                <a:cubicBezTo>
                  <a:pt x="287" y="1417"/>
                  <a:pt x="215" y="1596"/>
                  <a:pt x="191" y="1679"/>
                </a:cubicBezTo>
                <a:cubicBezTo>
                  <a:pt x="1" y="2418"/>
                  <a:pt x="215" y="3275"/>
                  <a:pt x="846" y="3680"/>
                </a:cubicBezTo>
                <a:cubicBezTo>
                  <a:pt x="953" y="3751"/>
                  <a:pt x="1072" y="3799"/>
                  <a:pt x="1191" y="3811"/>
                </a:cubicBezTo>
                <a:cubicBezTo>
                  <a:pt x="1199" y="3811"/>
                  <a:pt x="1206" y="3811"/>
                  <a:pt x="1214" y="3811"/>
                </a:cubicBezTo>
                <a:cubicBezTo>
                  <a:pt x="1444" y="3811"/>
                  <a:pt x="1659" y="3637"/>
                  <a:pt x="1751" y="3442"/>
                </a:cubicBezTo>
                <a:cubicBezTo>
                  <a:pt x="1858" y="3215"/>
                  <a:pt x="1870" y="2977"/>
                  <a:pt x="1858" y="2727"/>
                </a:cubicBezTo>
                <a:cubicBezTo>
                  <a:pt x="1846" y="2418"/>
                  <a:pt x="1691" y="96"/>
                  <a:pt x="1406" y="13"/>
                </a:cubicBezTo>
                <a:cubicBezTo>
                  <a:pt x="1384" y="4"/>
                  <a:pt x="1361" y="0"/>
                  <a:pt x="13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19"/>
          <p:cNvSpPr/>
          <p:nvPr/>
        </p:nvSpPr>
        <p:spPr>
          <a:xfrm>
            <a:off x="2997101" y="2975500"/>
            <a:ext cx="163797" cy="113891"/>
          </a:xfrm>
          <a:custGeom>
            <a:avLst/>
            <a:gdLst/>
            <a:ahLst/>
            <a:cxnLst/>
            <a:rect l="l" t="t" r="r" b="b"/>
            <a:pathLst>
              <a:path w="3502" h="2435" extrusionOk="0">
                <a:moveTo>
                  <a:pt x="2579" y="0"/>
                </a:moveTo>
                <a:cubicBezTo>
                  <a:pt x="2329" y="0"/>
                  <a:pt x="2062" y="26"/>
                  <a:pt x="1834" y="61"/>
                </a:cubicBezTo>
                <a:cubicBezTo>
                  <a:pt x="1608" y="85"/>
                  <a:pt x="1418" y="133"/>
                  <a:pt x="1322" y="169"/>
                </a:cubicBezTo>
                <a:cubicBezTo>
                  <a:pt x="608" y="407"/>
                  <a:pt x="1" y="1061"/>
                  <a:pt x="13" y="1800"/>
                </a:cubicBezTo>
                <a:cubicBezTo>
                  <a:pt x="13" y="1919"/>
                  <a:pt x="25" y="2050"/>
                  <a:pt x="108" y="2157"/>
                </a:cubicBezTo>
                <a:cubicBezTo>
                  <a:pt x="214" y="2348"/>
                  <a:pt x="433" y="2435"/>
                  <a:pt x="648" y="2435"/>
                </a:cubicBezTo>
                <a:cubicBezTo>
                  <a:pt x="674" y="2435"/>
                  <a:pt x="701" y="2433"/>
                  <a:pt x="727" y="2431"/>
                </a:cubicBezTo>
                <a:cubicBezTo>
                  <a:pt x="965" y="2395"/>
                  <a:pt x="1191" y="2276"/>
                  <a:pt x="1382" y="2133"/>
                </a:cubicBezTo>
                <a:cubicBezTo>
                  <a:pt x="1632" y="1943"/>
                  <a:pt x="3501" y="550"/>
                  <a:pt x="3418" y="288"/>
                </a:cubicBezTo>
                <a:cubicBezTo>
                  <a:pt x="3366" y="72"/>
                  <a:pt x="2997" y="0"/>
                  <a:pt x="25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2" name="Google Shape;1622;p19"/>
          <p:cNvGrpSpPr/>
          <p:nvPr/>
        </p:nvGrpSpPr>
        <p:grpSpPr>
          <a:xfrm rot="7003059">
            <a:off x="5618674" y="1761346"/>
            <a:ext cx="380340" cy="595096"/>
            <a:chOff x="2198475" y="3852325"/>
            <a:chExt cx="238425" cy="373050"/>
          </a:xfrm>
        </p:grpSpPr>
        <p:sp>
          <p:nvSpPr>
            <p:cNvPr id="1623" name="Google Shape;1623;p19"/>
            <p:cNvSpPr/>
            <p:nvPr/>
          </p:nvSpPr>
          <p:spPr>
            <a:xfrm>
              <a:off x="2198475" y="3980125"/>
              <a:ext cx="200950" cy="245250"/>
            </a:xfrm>
            <a:custGeom>
              <a:avLst/>
              <a:gdLst/>
              <a:ahLst/>
              <a:cxnLst/>
              <a:rect l="l" t="t" r="r" b="b"/>
              <a:pathLst>
                <a:path w="8038" h="9810" extrusionOk="0">
                  <a:moveTo>
                    <a:pt x="6047" y="0"/>
                  </a:moveTo>
                  <a:cubicBezTo>
                    <a:pt x="5256" y="0"/>
                    <a:pt x="4224" y="809"/>
                    <a:pt x="3680" y="1225"/>
                  </a:cubicBezTo>
                  <a:cubicBezTo>
                    <a:pt x="2810" y="1856"/>
                    <a:pt x="2084" y="2654"/>
                    <a:pt x="1536" y="3559"/>
                  </a:cubicBezTo>
                  <a:cubicBezTo>
                    <a:pt x="405" y="5404"/>
                    <a:pt x="1" y="7690"/>
                    <a:pt x="453" y="9810"/>
                  </a:cubicBezTo>
                  <a:cubicBezTo>
                    <a:pt x="1691" y="8178"/>
                    <a:pt x="3203" y="6797"/>
                    <a:pt x="4501" y="5214"/>
                  </a:cubicBezTo>
                  <a:cubicBezTo>
                    <a:pt x="5061" y="4511"/>
                    <a:pt x="8037" y="511"/>
                    <a:pt x="6311" y="35"/>
                  </a:cubicBezTo>
                  <a:cubicBezTo>
                    <a:pt x="6227" y="11"/>
                    <a:pt x="6139" y="0"/>
                    <a:pt x="6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9"/>
            <p:cNvSpPr/>
            <p:nvPr/>
          </p:nvSpPr>
          <p:spPr>
            <a:xfrm>
              <a:off x="2232750" y="3852325"/>
              <a:ext cx="204150" cy="280625"/>
            </a:xfrm>
            <a:custGeom>
              <a:avLst/>
              <a:gdLst/>
              <a:ahLst/>
              <a:cxnLst/>
              <a:rect l="l" t="t" r="r" b="b"/>
              <a:pathLst>
                <a:path w="8166" h="11225" extrusionOk="0">
                  <a:moveTo>
                    <a:pt x="8086" y="0"/>
                  </a:moveTo>
                  <a:cubicBezTo>
                    <a:pt x="8062" y="0"/>
                    <a:pt x="8037" y="12"/>
                    <a:pt x="8024" y="39"/>
                  </a:cubicBezTo>
                  <a:cubicBezTo>
                    <a:pt x="7381" y="1801"/>
                    <a:pt x="6369" y="3396"/>
                    <a:pt x="5154" y="4789"/>
                  </a:cubicBezTo>
                  <a:cubicBezTo>
                    <a:pt x="4547" y="5492"/>
                    <a:pt x="3892" y="6135"/>
                    <a:pt x="3213" y="6766"/>
                  </a:cubicBezTo>
                  <a:cubicBezTo>
                    <a:pt x="2582" y="7361"/>
                    <a:pt x="1940" y="7945"/>
                    <a:pt x="1368" y="8599"/>
                  </a:cubicBezTo>
                  <a:cubicBezTo>
                    <a:pt x="749" y="9326"/>
                    <a:pt x="237" y="10147"/>
                    <a:pt x="23" y="11100"/>
                  </a:cubicBezTo>
                  <a:cubicBezTo>
                    <a:pt x="1" y="11173"/>
                    <a:pt x="65" y="11224"/>
                    <a:pt x="126" y="11224"/>
                  </a:cubicBezTo>
                  <a:cubicBezTo>
                    <a:pt x="163" y="11224"/>
                    <a:pt x="199" y="11205"/>
                    <a:pt x="213" y="11159"/>
                  </a:cubicBezTo>
                  <a:cubicBezTo>
                    <a:pt x="642" y="9457"/>
                    <a:pt x="2011" y="8242"/>
                    <a:pt x="3249" y="7099"/>
                  </a:cubicBezTo>
                  <a:cubicBezTo>
                    <a:pt x="4607" y="5825"/>
                    <a:pt x="5857" y="4492"/>
                    <a:pt x="6833" y="2908"/>
                  </a:cubicBezTo>
                  <a:cubicBezTo>
                    <a:pt x="7381" y="2039"/>
                    <a:pt x="7833" y="1087"/>
                    <a:pt x="8143" y="86"/>
                  </a:cubicBezTo>
                  <a:cubicBezTo>
                    <a:pt x="8165" y="34"/>
                    <a:pt x="8126" y="0"/>
                    <a:pt x="8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5" name="Google Shape;1625;p19"/>
          <p:cNvSpPr/>
          <p:nvPr/>
        </p:nvSpPr>
        <p:spPr>
          <a:xfrm rot="3788594">
            <a:off x="5537104" y="2514800"/>
            <a:ext cx="163797" cy="113891"/>
          </a:xfrm>
          <a:custGeom>
            <a:avLst/>
            <a:gdLst/>
            <a:ahLst/>
            <a:cxnLst/>
            <a:rect l="l" t="t" r="r" b="b"/>
            <a:pathLst>
              <a:path w="3502" h="2435" extrusionOk="0">
                <a:moveTo>
                  <a:pt x="2579" y="0"/>
                </a:moveTo>
                <a:cubicBezTo>
                  <a:pt x="2329" y="0"/>
                  <a:pt x="2062" y="26"/>
                  <a:pt x="1834" y="61"/>
                </a:cubicBezTo>
                <a:cubicBezTo>
                  <a:pt x="1608" y="85"/>
                  <a:pt x="1418" y="133"/>
                  <a:pt x="1322" y="169"/>
                </a:cubicBezTo>
                <a:cubicBezTo>
                  <a:pt x="608" y="407"/>
                  <a:pt x="1" y="1061"/>
                  <a:pt x="13" y="1800"/>
                </a:cubicBezTo>
                <a:cubicBezTo>
                  <a:pt x="13" y="1919"/>
                  <a:pt x="25" y="2050"/>
                  <a:pt x="108" y="2157"/>
                </a:cubicBezTo>
                <a:cubicBezTo>
                  <a:pt x="214" y="2348"/>
                  <a:pt x="433" y="2435"/>
                  <a:pt x="648" y="2435"/>
                </a:cubicBezTo>
                <a:cubicBezTo>
                  <a:pt x="674" y="2435"/>
                  <a:pt x="701" y="2433"/>
                  <a:pt x="727" y="2431"/>
                </a:cubicBezTo>
                <a:cubicBezTo>
                  <a:pt x="965" y="2395"/>
                  <a:pt x="1191" y="2276"/>
                  <a:pt x="1382" y="2133"/>
                </a:cubicBezTo>
                <a:cubicBezTo>
                  <a:pt x="1632" y="1943"/>
                  <a:pt x="3501" y="550"/>
                  <a:pt x="3418" y="288"/>
                </a:cubicBezTo>
                <a:cubicBezTo>
                  <a:pt x="3366" y="72"/>
                  <a:pt x="2997" y="0"/>
                  <a:pt x="25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19"/>
          <p:cNvSpPr/>
          <p:nvPr/>
        </p:nvSpPr>
        <p:spPr>
          <a:xfrm>
            <a:off x="6187951" y="2799100"/>
            <a:ext cx="163797" cy="113891"/>
          </a:xfrm>
          <a:custGeom>
            <a:avLst/>
            <a:gdLst/>
            <a:ahLst/>
            <a:cxnLst/>
            <a:rect l="l" t="t" r="r" b="b"/>
            <a:pathLst>
              <a:path w="3502" h="2435" extrusionOk="0">
                <a:moveTo>
                  <a:pt x="2579" y="0"/>
                </a:moveTo>
                <a:cubicBezTo>
                  <a:pt x="2329" y="0"/>
                  <a:pt x="2062" y="26"/>
                  <a:pt x="1834" y="61"/>
                </a:cubicBezTo>
                <a:cubicBezTo>
                  <a:pt x="1608" y="85"/>
                  <a:pt x="1418" y="133"/>
                  <a:pt x="1322" y="169"/>
                </a:cubicBezTo>
                <a:cubicBezTo>
                  <a:pt x="608" y="407"/>
                  <a:pt x="1" y="1061"/>
                  <a:pt x="13" y="1800"/>
                </a:cubicBezTo>
                <a:cubicBezTo>
                  <a:pt x="13" y="1919"/>
                  <a:pt x="25" y="2050"/>
                  <a:pt x="108" y="2157"/>
                </a:cubicBezTo>
                <a:cubicBezTo>
                  <a:pt x="214" y="2348"/>
                  <a:pt x="433" y="2435"/>
                  <a:pt x="648" y="2435"/>
                </a:cubicBezTo>
                <a:cubicBezTo>
                  <a:pt x="674" y="2435"/>
                  <a:pt x="701" y="2433"/>
                  <a:pt x="727" y="2431"/>
                </a:cubicBezTo>
                <a:cubicBezTo>
                  <a:pt x="965" y="2395"/>
                  <a:pt x="1191" y="2276"/>
                  <a:pt x="1382" y="2133"/>
                </a:cubicBezTo>
                <a:cubicBezTo>
                  <a:pt x="1632" y="1943"/>
                  <a:pt x="3501" y="550"/>
                  <a:pt x="3418" y="288"/>
                </a:cubicBezTo>
                <a:cubicBezTo>
                  <a:pt x="3366" y="72"/>
                  <a:pt x="2997" y="0"/>
                  <a:pt x="25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7" name="Google Shape;1627;p19"/>
          <p:cNvGrpSpPr/>
          <p:nvPr/>
        </p:nvGrpSpPr>
        <p:grpSpPr>
          <a:xfrm>
            <a:off x="8165835" y="2199142"/>
            <a:ext cx="550534" cy="1153717"/>
            <a:chOff x="1326350" y="5183200"/>
            <a:chExt cx="353700" cy="741225"/>
          </a:xfrm>
        </p:grpSpPr>
        <p:sp>
          <p:nvSpPr>
            <p:cNvPr id="1628" name="Google Shape;1628;p19"/>
            <p:cNvSpPr/>
            <p:nvPr/>
          </p:nvSpPr>
          <p:spPr>
            <a:xfrm>
              <a:off x="1403725" y="5518675"/>
              <a:ext cx="132200" cy="219375"/>
            </a:xfrm>
            <a:custGeom>
              <a:avLst/>
              <a:gdLst/>
              <a:ahLst/>
              <a:cxnLst/>
              <a:rect l="l" t="t" r="r" b="b"/>
              <a:pathLst>
                <a:path w="5288" h="8775" extrusionOk="0">
                  <a:moveTo>
                    <a:pt x="144" y="0"/>
                  </a:moveTo>
                  <a:cubicBezTo>
                    <a:pt x="84" y="203"/>
                    <a:pt x="60" y="405"/>
                    <a:pt x="60" y="619"/>
                  </a:cubicBezTo>
                  <a:cubicBezTo>
                    <a:pt x="1" y="2250"/>
                    <a:pt x="477" y="3929"/>
                    <a:pt x="1203" y="5394"/>
                  </a:cubicBezTo>
                  <a:cubicBezTo>
                    <a:pt x="1596" y="6179"/>
                    <a:pt x="2239" y="6775"/>
                    <a:pt x="2942" y="7299"/>
                  </a:cubicBezTo>
                  <a:cubicBezTo>
                    <a:pt x="3632" y="7834"/>
                    <a:pt x="4680" y="8168"/>
                    <a:pt x="5287" y="8775"/>
                  </a:cubicBezTo>
                  <a:cubicBezTo>
                    <a:pt x="3894" y="7382"/>
                    <a:pt x="3501" y="5298"/>
                    <a:pt x="2704" y="3512"/>
                  </a:cubicBezTo>
                  <a:cubicBezTo>
                    <a:pt x="2132" y="2250"/>
                    <a:pt x="1251" y="834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9"/>
            <p:cNvSpPr/>
            <p:nvPr/>
          </p:nvSpPr>
          <p:spPr>
            <a:xfrm>
              <a:off x="1326350" y="5183200"/>
              <a:ext cx="158375" cy="237275"/>
            </a:xfrm>
            <a:custGeom>
              <a:avLst/>
              <a:gdLst/>
              <a:ahLst/>
              <a:cxnLst/>
              <a:rect l="l" t="t" r="r" b="b"/>
              <a:pathLst>
                <a:path w="6335" h="9491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1489"/>
                    <a:pt x="691" y="2882"/>
                    <a:pt x="1358" y="4251"/>
                  </a:cubicBezTo>
                  <a:cubicBezTo>
                    <a:pt x="1881" y="5287"/>
                    <a:pt x="2596" y="6204"/>
                    <a:pt x="3394" y="7025"/>
                  </a:cubicBezTo>
                  <a:cubicBezTo>
                    <a:pt x="4322" y="7918"/>
                    <a:pt x="5501" y="8490"/>
                    <a:pt x="6334" y="9490"/>
                  </a:cubicBezTo>
                  <a:cubicBezTo>
                    <a:pt x="5477" y="7740"/>
                    <a:pt x="4918" y="5847"/>
                    <a:pt x="4001" y="4120"/>
                  </a:cubicBezTo>
                  <a:cubicBezTo>
                    <a:pt x="3108" y="2394"/>
                    <a:pt x="1798" y="76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9"/>
            <p:cNvSpPr/>
            <p:nvPr/>
          </p:nvSpPr>
          <p:spPr>
            <a:xfrm>
              <a:off x="1572800" y="5438900"/>
              <a:ext cx="79200" cy="250650"/>
            </a:xfrm>
            <a:custGeom>
              <a:avLst/>
              <a:gdLst/>
              <a:ahLst/>
              <a:cxnLst/>
              <a:rect l="l" t="t" r="r" b="b"/>
              <a:pathLst>
                <a:path w="3168" h="10026" extrusionOk="0">
                  <a:moveTo>
                    <a:pt x="477" y="0"/>
                  </a:moveTo>
                  <a:lnTo>
                    <a:pt x="477" y="0"/>
                  </a:lnTo>
                  <a:cubicBezTo>
                    <a:pt x="715" y="2048"/>
                    <a:pt x="1" y="4120"/>
                    <a:pt x="120" y="6191"/>
                  </a:cubicBezTo>
                  <a:cubicBezTo>
                    <a:pt x="191" y="7585"/>
                    <a:pt x="584" y="8930"/>
                    <a:pt x="1477" y="10025"/>
                  </a:cubicBezTo>
                  <a:cubicBezTo>
                    <a:pt x="3049" y="8632"/>
                    <a:pt x="3168" y="6751"/>
                    <a:pt x="2799" y="4763"/>
                  </a:cubicBezTo>
                  <a:cubicBezTo>
                    <a:pt x="2465" y="3001"/>
                    <a:pt x="1608" y="1381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9"/>
            <p:cNvSpPr/>
            <p:nvPr/>
          </p:nvSpPr>
          <p:spPr>
            <a:xfrm>
              <a:off x="1389800" y="5282925"/>
              <a:ext cx="290250" cy="641500"/>
            </a:xfrm>
            <a:custGeom>
              <a:avLst/>
              <a:gdLst/>
              <a:ahLst/>
              <a:cxnLst/>
              <a:rect l="l" t="t" r="r" b="b"/>
              <a:pathLst>
                <a:path w="11610" h="25660" extrusionOk="0">
                  <a:moveTo>
                    <a:pt x="117" y="1"/>
                  </a:moveTo>
                  <a:cubicBezTo>
                    <a:pt x="60" y="1"/>
                    <a:pt x="0" y="77"/>
                    <a:pt x="46" y="131"/>
                  </a:cubicBezTo>
                  <a:cubicBezTo>
                    <a:pt x="2332" y="3167"/>
                    <a:pt x="4118" y="6561"/>
                    <a:pt x="5416" y="10133"/>
                  </a:cubicBezTo>
                  <a:cubicBezTo>
                    <a:pt x="5499" y="10395"/>
                    <a:pt x="5606" y="10668"/>
                    <a:pt x="5701" y="10930"/>
                  </a:cubicBezTo>
                  <a:cubicBezTo>
                    <a:pt x="5416" y="10549"/>
                    <a:pt x="5106" y="10180"/>
                    <a:pt x="4773" y="9823"/>
                  </a:cubicBezTo>
                  <a:cubicBezTo>
                    <a:pt x="4035" y="8990"/>
                    <a:pt x="3201" y="8216"/>
                    <a:pt x="2511" y="7335"/>
                  </a:cubicBezTo>
                  <a:cubicBezTo>
                    <a:pt x="2130" y="6846"/>
                    <a:pt x="1796" y="6311"/>
                    <a:pt x="1546" y="5739"/>
                  </a:cubicBezTo>
                  <a:cubicBezTo>
                    <a:pt x="1535" y="5720"/>
                    <a:pt x="1518" y="5712"/>
                    <a:pt x="1502" y="5712"/>
                  </a:cubicBezTo>
                  <a:cubicBezTo>
                    <a:pt x="1468" y="5712"/>
                    <a:pt x="1435" y="5747"/>
                    <a:pt x="1451" y="5787"/>
                  </a:cubicBezTo>
                  <a:cubicBezTo>
                    <a:pt x="1832" y="6823"/>
                    <a:pt x="2511" y="7739"/>
                    <a:pt x="3237" y="8549"/>
                  </a:cubicBezTo>
                  <a:cubicBezTo>
                    <a:pt x="3987" y="9382"/>
                    <a:pt x="4785" y="10180"/>
                    <a:pt x="5439" y="11073"/>
                  </a:cubicBezTo>
                  <a:cubicBezTo>
                    <a:pt x="5654" y="11347"/>
                    <a:pt x="5844" y="11645"/>
                    <a:pt x="6023" y="11942"/>
                  </a:cubicBezTo>
                  <a:cubicBezTo>
                    <a:pt x="6856" y="14681"/>
                    <a:pt x="7452" y="17479"/>
                    <a:pt x="8404" y="20193"/>
                  </a:cubicBezTo>
                  <a:cubicBezTo>
                    <a:pt x="8154" y="19943"/>
                    <a:pt x="7868" y="19717"/>
                    <a:pt x="7606" y="19491"/>
                  </a:cubicBezTo>
                  <a:cubicBezTo>
                    <a:pt x="7011" y="19015"/>
                    <a:pt x="6380" y="18574"/>
                    <a:pt x="5820" y="18062"/>
                  </a:cubicBezTo>
                  <a:cubicBezTo>
                    <a:pt x="4701" y="17062"/>
                    <a:pt x="3773" y="15848"/>
                    <a:pt x="3106" y="14502"/>
                  </a:cubicBezTo>
                  <a:cubicBezTo>
                    <a:pt x="2737" y="13752"/>
                    <a:pt x="2439" y="12954"/>
                    <a:pt x="2225" y="12145"/>
                  </a:cubicBezTo>
                  <a:cubicBezTo>
                    <a:pt x="2220" y="12119"/>
                    <a:pt x="2197" y="12107"/>
                    <a:pt x="2174" y="12107"/>
                  </a:cubicBezTo>
                  <a:cubicBezTo>
                    <a:pt x="2145" y="12107"/>
                    <a:pt x="2116" y="12128"/>
                    <a:pt x="2130" y="12169"/>
                  </a:cubicBezTo>
                  <a:cubicBezTo>
                    <a:pt x="2427" y="13645"/>
                    <a:pt x="3058" y="15062"/>
                    <a:pt x="3915" y="16288"/>
                  </a:cubicBezTo>
                  <a:cubicBezTo>
                    <a:pt x="4344" y="16919"/>
                    <a:pt x="4820" y="17479"/>
                    <a:pt x="5356" y="18014"/>
                  </a:cubicBezTo>
                  <a:cubicBezTo>
                    <a:pt x="5904" y="18550"/>
                    <a:pt x="6499" y="19003"/>
                    <a:pt x="7106" y="19479"/>
                  </a:cubicBezTo>
                  <a:cubicBezTo>
                    <a:pt x="7678" y="19908"/>
                    <a:pt x="8214" y="20372"/>
                    <a:pt x="8678" y="20920"/>
                  </a:cubicBezTo>
                  <a:cubicBezTo>
                    <a:pt x="9309" y="22598"/>
                    <a:pt x="10119" y="24230"/>
                    <a:pt x="11262" y="25623"/>
                  </a:cubicBezTo>
                  <a:cubicBezTo>
                    <a:pt x="11288" y="25649"/>
                    <a:pt x="11320" y="25660"/>
                    <a:pt x="11354" y="25660"/>
                  </a:cubicBezTo>
                  <a:cubicBezTo>
                    <a:pt x="11474" y="25660"/>
                    <a:pt x="11610" y="25520"/>
                    <a:pt x="11535" y="25408"/>
                  </a:cubicBezTo>
                  <a:cubicBezTo>
                    <a:pt x="10619" y="24170"/>
                    <a:pt x="9904" y="22813"/>
                    <a:pt x="9333" y="21396"/>
                  </a:cubicBezTo>
                  <a:cubicBezTo>
                    <a:pt x="9357" y="21372"/>
                    <a:pt x="9392" y="21324"/>
                    <a:pt x="9357" y="21277"/>
                  </a:cubicBezTo>
                  <a:cubicBezTo>
                    <a:pt x="9047" y="20539"/>
                    <a:pt x="8988" y="19729"/>
                    <a:pt x="9011" y="18943"/>
                  </a:cubicBezTo>
                  <a:cubicBezTo>
                    <a:pt x="9035" y="18086"/>
                    <a:pt x="9107" y="17229"/>
                    <a:pt x="9166" y="16371"/>
                  </a:cubicBezTo>
                  <a:cubicBezTo>
                    <a:pt x="9297" y="14657"/>
                    <a:pt x="9476" y="12942"/>
                    <a:pt x="9428" y="11240"/>
                  </a:cubicBezTo>
                  <a:cubicBezTo>
                    <a:pt x="9404" y="10275"/>
                    <a:pt x="9333" y="9299"/>
                    <a:pt x="9071" y="8370"/>
                  </a:cubicBezTo>
                  <a:cubicBezTo>
                    <a:pt x="9061" y="8337"/>
                    <a:pt x="9034" y="8320"/>
                    <a:pt x="9005" y="8320"/>
                  </a:cubicBezTo>
                  <a:cubicBezTo>
                    <a:pt x="8964" y="8320"/>
                    <a:pt x="8921" y="8355"/>
                    <a:pt x="8928" y="8418"/>
                  </a:cubicBezTo>
                  <a:cubicBezTo>
                    <a:pt x="9071" y="9263"/>
                    <a:pt x="9178" y="10121"/>
                    <a:pt x="9190" y="10978"/>
                  </a:cubicBezTo>
                  <a:cubicBezTo>
                    <a:pt x="9214" y="11847"/>
                    <a:pt x="9178" y="12704"/>
                    <a:pt x="9118" y="13550"/>
                  </a:cubicBezTo>
                  <a:cubicBezTo>
                    <a:pt x="8999" y="15276"/>
                    <a:pt x="8773" y="17002"/>
                    <a:pt x="8714" y="18729"/>
                  </a:cubicBezTo>
                  <a:cubicBezTo>
                    <a:pt x="8702" y="19074"/>
                    <a:pt x="8702" y="19431"/>
                    <a:pt x="8737" y="19777"/>
                  </a:cubicBezTo>
                  <a:cubicBezTo>
                    <a:pt x="8285" y="18419"/>
                    <a:pt x="7916" y="17038"/>
                    <a:pt x="7559" y="15657"/>
                  </a:cubicBezTo>
                  <a:cubicBezTo>
                    <a:pt x="7106" y="13907"/>
                    <a:pt x="6666" y="12157"/>
                    <a:pt x="6035" y="10454"/>
                  </a:cubicBezTo>
                  <a:cubicBezTo>
                    <a:pt x="5856" y="9966"/>
                    <a:pt x="5678" y="9490"/>
                    <a:pt x="5475" y="9013"/>
                  </a:cubicBezTo>
                  <a:cubicBezTo>
                    <a:pt x="5380" y="8192"/>
                    <a:pt x="5297" y="7382"/>
                    <a:pt x="5189" y="6561"/>
                  </a:cubicBezTo>
                  <a:cubicBezTo>
                    <a:pt x="5058" y="5608"/>
                    <a:pt x="4963" y="4644"/>
                    <a:pt x="4785" y="3667"/>
                  </a:cubicBezTo>
                  <a:cubicBezTo>
                    <a:pt x="4701" y="3156"/>
                    <a:pt x="4570" y="2644"/>
                    <a:pt x="4368" y="2155"/>
                  </a:cubicBezTo>
                  <a:cubicBezTo>
                    <a:pt x="4358" y="2131"/>
                    <a:pt x="4337" y="2121"/>
                    <a:pt x="4317" y="2121"/>
                  </a:cubicBezTo>
                  <a:cubicBezTo>
                    <a:pt x="4287" y="2121"/>
                    <a:pt x="4258" y="2144"/>
                    <a:pt x="4273" y="2179"/>
                  </a:cubicBezTo>
                  <a:cubicBezTo>
                    <a:pt x="4570" y="3072"/>
                    <a:pt x="4642" y="4025"/>
                    <a:pt x="4749" y="4953"/>
                  </a:cubicBezTo>
                  <a:cubicBezTo>
                    <a:pt x="4844" y="5930"/>
                    <a:pt x="4939" y="6918"/>
                    <a:pt x="5058" y="7894"/>
                  </a:cubicBezTo>
                  <a:cubicBezTo>
                    <a:pt x="5070" y="7978"/>
                    <a:pt x="5070" y="8061"/>
                    <a:pt x="5082" y="8132"/>
                  </a:cubicBezTo>
                  <a:cubicBezTo>
                    <a:pt x="4654" y="7168"/>
                    <a:pt x="4189" y="6227"/>
                    <a:pt x="3689" y="5311"/>
                  </a:cubicBezTo>
                  <a:cubicBezTo>
                    <a:pt x="2665" y="3453"/>
                    <a:pt x="1487" y="1691"/>
                    <a:pt x="165" y="24"/>
                  </a:cubicBezTo>
                  <a:cubicBezTo>
                    <a:pt x="151" y="8"/>
                    <a:pt x="134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20"/>
          <p:cNvSpPr txBox="1">
            <a:spLocks noGrp="1"/>
          </p:cNvSpPr>
          <p:nvPr>
            <p:ph type="title"/>
          </p:nvPr>
        </p:nvSpPr>
        <p:spPr>
          <a:xfrm>
            <a:off x="657982" y="1404541"/>
            <a:ext cx="29043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Ajax Community Centre Guide</a:t>
            </a:r>
            <a:endParaRPr/>
          </a:p>
        </p:txBody>
      </p:sp>
      <p:pic>
        <p:nvPicPr>
          <p:cNvPr id="1637" name="Google Shape;16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5675" y="269371"/>
            <a:ext cx="4366582" cy="4604758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20"/>
          <p:cNvSpPr/>
          <p:nvPr/>
        </p:nvSpPr>
        <p:spPr>
          <a:xfrm>
            <a:off x="6945784" y="2978728"/>
            <a:ext cx="1886473" cy="6071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Hallway with Dressing Rooms and Arena Entrances</a:t>
            </a:r>
            <a:endParaRPr/>
          </a:p>
        </p:txBody>
      </p:sp>
      <p:sp>
        <p:nvSpPr>
          <p:cNvPr id="1639" name="Google Shape;1639;p20"/>
          <p:cNvSpPr/>
          <p:nvPr/>
        </p:nvSpPr>
        <p:spPr>
          <a:xfrm>
            <a:off x="4572000" y="4465099"/>
            <a:ext cx="1435395" cy="318976"/>
          </a:xfrm>
          <a:prstGeom prst="rect">
            <a:avLst/>
          </a:prstGeom>
          <a:solidFill>
            <a:srgbClr val="FCFAFB"/>
          </a:solidFill>
          <a:ln w="25400" cap="flat" cmpd="sng">
            <a:solidFill>
              <a:srgbClr val="FEFC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Enter here!</a:t>
            </a:r>
            <a:endParaRPr/>
          </a:p>
        </p:txBody>
      </p:sp>
      <p:sp>
        <p:nvSpPr>
          <p:cNvPr id="1640" name="Google Shape;1640;p20"/>
          <p:cNvSpPr/>
          <p:nvPr/>
        </p:nvSpPr>
        <p:spPr>
          <a:xfrm rot="-2135016">
            <a:off x="4735180" y="4028614"/>
            <a:ext cx="357893" cy="36658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1" name="Google Shape;16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417193">
            <a:off x="7127596" y="2029410"/>
            <a:ext cx="347502" cy="335309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p20"/>
          <p:cNvSpPr txBox="1"/>
          <p:nvPr/>
        </p:nvSpPr>
        <p:spPr>
          <a:xfrm>
            <a:off x="7446628" y="1887773"/>
            <a:ext cx="103939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Our rink!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24"/>
          <p:cNvGrpSpPr/>
          <p:nvPr/>
        </p:nvGrpSpPr>
        <p:grpSpPr>
          <a:xfrm>
            <a:off x="-676275" y="2190338"/>
            <a:ext cx="3155526" cy="2651886"/>
            <a:chOff x="2096975" y="2292800"/>
            <a:chExt cx="1750250" cy="1470900"/>
          </a:xfrm>
        </p:grpSpPr>
        <p:sp>
          <p:nvSpPr>
            <p:cNvPr id="1678" name="Google Shape;1678;p24"/>
            <p:cNvSpPr/>
            <p:nvPr/>
          </p:nvSpPr>
          <p:spPr>
            <a:xfrm>
              <a:off x="2096975" y="2590900"/>
              <a:ext cx="604575" cy="139875"/>
            </a:xfrm>
            <a:custGeom>
              <a:avLst/>
              <a:gdLst/>
              <a:ahLst/>
              <a:cxnLst/>
              <a:rect l="l" t="t" r="r" b="b"/>
              <a:pathLst>
                <a:path w="24183" h="5595" extrusionOk="0">
                  <a:moveTo>
                    <a:pt x="22962" y="1"/>
                  </a:moveTo>
                  <a:cubicBezTo>
                    <a:pt x="22722" y="1"/>
                    <a:pt x="17038" y="2391"/>
                    <a:pt x="14815" y="2391"/>
                  </a:cubicBezTo>
                  <a:cubicBezTo>
                    <a:pt x="14739" y="2391"/>
                    <a:pt x="14666" y="2389"/>
                    <a:pt x="14598" y="2383"/>
                  </a:cubicBezTo>
                  <a:cubicBezTo>
                    <a:pt x="12550" y="2204"/>
                    <a:pt x="7251" y="2204"/>
                    <a:pt x="6061" y="1704"/>
                  </a:cubicBezTo>
                  <a:cubicBezTo>
                    <a:pt x="5010" y="1252"/>
                    <a:pt x="3819" y="280"/>
                    <a:pt x="2637" y="280"/>
                  </a:cubicBezTo>
                  <a:cubicBezTo>
                    <a:pt x="2480" y="280"/>
                    <a:pt x="2324" y="297"/>
                    <a:pt x="2167" y="335"/>
                  </a:cubicBezTo>
                  <a:cubicBezTo>
                    <a:pt x="846" y="656"/>
                    <a:pt x="2596" y="704"/>
                    <a:pt x="2858" y="966"/>
                  </a:cubicBezTo>
                  <a:cubicBezTo>
                    <a:pt x="3120" y="1252"/>
                    <a:pt x="1" y="1359"/>
                    <a:pt x="370" y="2621"/>
                  </a:cubicBezTo>
                  <a:cubicBezTo>
                    <a:pt x="370" y="2621"/>
                    <a:pt x="894" y="2549"/>
                    <a:pt x="1167" y="2395"/>
                  </a:cubicBezTo>
                  <a:cubicBezTo>
                    <a:pt x="1182" y="2386"/>
                    <a:pt x="1195" y="2382"/>
                    <a:pt x="1206" y="2382"/>
                  </a:cubicBezTo>
                  <a:cubicBezTo>
                    <a:pt x="1362" y="2382"/>
                    <a:pt x="1084" y="3242"/>
                    <a:pt x="2144" y="3621"/>
                  </a:cubicBezTo>
                  <a:cubicBezTo>
                    <a:pt x="2270" y="3666"/>
                    <a:pt x="2399" y="3687"/>
                    <a:pt x="2528" y="3687"/>
                  </a:cubicBezTo>
                  <a:cubicBezTo>
                    <a:pt x="2740" y="3687"/>
                    <a:pt x="2951" y="3629"/>
                    <a:pt x="3144" y="3526"/>
                  </a:cubicBezTo>
                  <a:cubicBezTo>
                    <a:pt x="3640" y="3258"/>
                    <a:pt x="4501" y="2841"/>
                    <a:pt x="5118" y="2841"/>
                  </a:cubicBezTo>
                  <a:cubicBezTo>
                    <a:pt x="5241" y="2841"/>
                    <a:pt x="5355" y="2857"/>
                    <a:pt x="5454" y="2895"/>
                  </a:cubicBezTo>
                  <a:cubicBezTo>
                    <a:pt x="6259" y="3194"/>
                    <a:pt x="12635" y="5594"/>
                    <a:pt x="14836" y="5594"/>
                  </a:cubicBezTo>
                  <a:cubicBezTo>
                    <a:pt x="14912" y="5594"/>
                    <a:pt x="14984" y="5592"/>
                    <a:pt x="15050" y="5585"/>
                  </a:cubicBezTo>
                  <a:cubicBezTo>
                    <a:pt x="17015" y="5407"/>
                    <a:pt x="21360" y="4216"/>
                    <a:pt x="22265" y="3347"/>
                  </a:cubicBezTo>
                  <a:cubicBezTo>
                    <a:pt x="24182" y="1525"/>
                    <a:pt x="22944" y="1"/>
                    <a:pt x="22968" y="1"/>
                  </a:cubicBezTo>
                  <a:cubicBezTo>
                    <a:pt x="22966" y="1"/>
                    <a:pt x="22965" y="1"/>
                    <a:pt x="22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2792900" y="2820175"/>
              <a:ext cx="372975" cy="764900"/>
            </a:xfrm>
            <a:custGeom>
              <a:avLst/>
              <a:gdLst/>
              <a:ahLst/>
              <a:cxnLst/>
              <a:rect l="l" t="t" r="r" b="b"/>
              <a:pathLst>
                <a:path w="14919" h="30596" extrusionOk="0">
                  <a:moveTo>
                    <a:pt x="9720" y="1"/>
                  </a:moveTo>
                  <a:cubicBezTo>
                    <a:pt x="8959" y="1"/>
                    <a:pt x="8333" y="273"/>
                    <a:pt x="7835" y="641"/>
                  </a:cubicBezTo>
                  <a:cubicBezTo>
                    <a:pt x="8394" y="3439"/>
                    <a:pt x="5596" y="6130"/>
                    <a:pt x="5596" y="6130"/>
                  </a:cubicBezTo>
                  <a:cubicBezTo>
                    <a:pt x="4739" y="7130"/>
                    <a:pt x="1310" y="13131"/>
                    <a:pt x="655" y="15310"/>
                  </a:cubicBezTo>
                  <a:cubicBezTo>
                    <a:pt x="0" y="17500"/>
                    <a:pt x="1048" y="21537"/>
                    <a:pt x="1703" y="26442"/>
                  </a:cubicBezTo>
                  <a:cubicBezTo>
                    <a:pt x="1905" y="27906"/>
                    <a:pt x="1977" y="28978"/>
                    <a:pt x="1941" y="29800"/>
                  </a:cubicBezTo>
                  <a:cubicBezTo>
                    <a:pt x="1927" y="30382"/>
                    <a:pt x="2391" y="30595"/>
                    <a:pt x="2955" y="30595"/>
                  </a:cubicBezTo>
                  <a:cubicBezTo>
                    <a:pt x="3797" y="30595"/>
                    <a:pt x="4861" y="30120"/>
                    <a:pt x="4882" y="29692"/>
                  </a:cubicBezTo>
                  <a:cubicBezTo>
                    <a:pt x="4918" y="28049"/>
                    <a:pt x="5311" y="26883"/>
                    <a:pt x="5977" y="24918"/>
                  </a:cubicBezTo>
                  <a:cubicBezTo>
                    <a:pt x="7632" y="20036"/>
                    <a:pt x="5858" y="17989"/>
                    <a:pt x="5561" y="16619"/>
                  </a:cubicBezTo>
                  <a:cubicBezTo>
                    <a:pt x="5263" y="15274"/>
                    <a:pt x="13431" y="7975"/>
                    <a:pt x="14026" y="4951"/>
                  </a:cubicBezTo>
                  <a:cubicBezTo>
                    <a:pt x="14026" y="4951"/>
                    <a:pt x="14919" y="1987"/>
                    <a:pt x="11371" y="391"/>
                  </a:cubicBezTo>
                  <a:cubicBezTo>
                    <a:pt x="10762" y="115"/>
                    <a:pt x="10213" y="1"/>
                    <a:pt x="9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2975350" y="2593575"/>
              <a:ext cx="825650" cy="323600"/>
            </a:xfrm>
            <a:custGeom>
              <a:avLst/>
              <a:gdLst/>
              <a:ahLst/>
              <a:cxnLst/>
              <a:rect l="l" t="t" r="r" b="b"/>
              <a:pathLst>
                <a:path w="33026" h="12944" extrusionOk="0">
                  <a:moveTo>
                    <a:pt x="27264" y="0"/>
                  </a:moveTo>
                  <a:cubicBezTo>
                    <a:pt x="25013" y="0"/>
                    <a:pt x="25550" y="593"/>
                    <a:pt x="24683" y="1680"/>
                  </a:cubicBezTo>
                  <a:cubicBezTo>
                    <a:pt x="23790" y="2812"/>
                    <a:pt x="22611" y="2573"/>
                    <a:pt x="18098" y="3169"/>
                  </a:cubicBezTo>
                  <a:cubicBezTo>
                    <a:pt x="13598" y="3764"/>
                    <a:pt x="13014" y="6014"/>
                    <a:pt x="11526" y="7086"/>
                  </a:cubicBezTo>
                  <a:cubicBezTo>
                    <a:pt x="10937" y="7510"/>
                    <a:pt x="10229" y="7630"/>
                    <a:pt x="9342" y="7630"/>
                  </a:cubicBezTo>
                  <a:cubicBezTo>
                    <a:pt x="8181" y="7630"/>
                    <a:pt x="6713" y="7424"/>
                    <a:pt x="4803" y="7424"/>
                  </a:cubicBezTo>
                  <a:cubicBezTo>
                    <a:pt x="4485" y="7424"/>
                    <a:pt x="4154" y="7430"/>
                    <a:pt x="3811" y="7443"/>
                  </a:cubicBezTo>
                  <a:cubicBezTo>
                    <a:pt x="1049" y="7550"/>
                    <a:pt x="1" y="8407"/>
                    <a:pt x="1" y="8407"/>
                  </a:cubicBezTo>
                  <a:cubicBezTo>
                    <a:pt x="346" y="8943"/>
                    <a:pt x="513" y="9491"/>
                    <a:pt x="572" y="10027"/>
                  </a:cubicBezTo>
                  <a:cubicBezTo>
                    <a:pt x="899" y="9924"/>
                    <a:pt x="1411" y="9805"/>
                    <a:pt x="2011" y="9805"/>
                  </a:cubicBezTo>
                  <a:cubicBezTo>
                    <a:pt x="2527" y="9805"/>
                    <a:pt x="3108" y="9893"/>
                    <a:pt x="3692" y="10158"/>
                  </a:cubicBezTo>
                  <a:cubicBezTo>
                    <a:pt x="3692" y="10158"/>
                    <a:pt x="6430" y="10789"/>
                    <a:pt x="6740" y="12944"/>
                  </a:cubicBezTo>
                  <a:cubicBezTo>
                    <a:pt x="9145" y="12444"/>
                    <a:pt x="12264" y="11717"/>
                    <a:pt x="13348" y="11122"/>
                  </a:cubicBezTo>
                  <a:cubicBezTo>
                    <a:pt x="15181" y="10110"/>
                    <a:pt x="18265" y="7622"/>
                    <a:pt x="20765" y="6264"/>
                  </a:cubicBezTo>
                  <a:cubicBezTo>
                    <a:pt x="23254" y="4895"/>
                    <a:pt x="25516" y="4431"/>
                    <a:pt x="27159" y="3062"/>
                  </a:cubicBezTo>
                  <a:cubicBezTo>
                    <a:pt x="28682" y="1802"/>
                    <a:pt x="31817" y="1751"/>
                    <a:pt x="32308" y="1751"/>
                  </a:cubicBezTo>
                  <a:cubicBezTo>
                    <a:pt x="32351" y="1751"/>
                    <a:pt x="32374" y="1752"/>
                    <a:pt x="32374" y="1752"/>
                  </a:cubicBezTo>
                  <a:cubicBezTo>
                    <a:pt x="33025" y="87"/>
                    <a:pt x="28566" y="0"/>
                    <a:pt x="27636" y="0"/>
                  </a:cubicBezTo>
                  <a:cubicBezTo>
                    <a:pt x="27529" y="0"/>
                    <a:pt x="27469" y="2"/>
                    <a:pt x="27469" y="2"/>
                  </a:cubicBezTo>
                  <a:cubicBezTo>
                    <a:pt x="27398" y="1"/>
                    <a:pt x="27330" y="0"/>
                    <a:pt x="27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2955425" y="2938575"/>
              <a:ext cx="5675" cy="8075"/>
            </a:xfrm>
            <a:custGeom>
              <a:avLst/>
              <a:gdLst/>
              <a:ahLst/>
              <a:cxnLst/>
              <a:rect l="l" t="t" r="r" b="b"/>
              <a:pathLst>
                <a:path w="227" h="323" extrusionOk="0">
                  <a:moveTo>
                    <a:pt x="226" y="1"/>
                  </a:moveTo>
                  <a:cubicBezTo>
                    <a:pt x="72" y="191"/>
                    <a:pt x="0" y="322"/>
                    <a:pt x="0" y="322"/>
                  </a:cubicBezTo>
                  <a:cubicBezTo>
                    <a:pt x="84" y="203"/>
                    <a:pt x="167" y="96"/>
                    <a:pt x="226" y="1"/>
                  </a:cubicBezTo>
                  <a:close/>
                </a:path>
              </a:pathLst>
            </a:custGeom>
            <a:solidFill>
              <a:srgbClr val="FFA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2621150" y="2550950"/>
              <a:ext cx="541150" cy="422475"/>
            </a:xfrm>
            <a:custGeom>
              <a:avLst/>
              <a:gdLst/>
              <a:ahLst/>
              <a:cxnLst/>
              <a:rect l="l" t="t" r="r" b="b"/>
              <a:pathLst>
                <a:path w="21646" h="16899" extrusionOk="0">
                  <a:moveTo>
                    <a:pt x="5025" y="0"/>
                  </a:moveTo>
                  <a:cubicBezTo>
                    <a:pt x="4866" y="0"/>
                    <a:pt x="4704" y="17"/>
                    <a:pt x="4537" y="52"/>
                  </a:cubicBezTo>
                  <a:cubicBezTo>
                    <a:pt x="2501" y="504"/>
                    <a:pt x="1894" y="992"/>
                    <a:pt x="1894" y="992"/>
                  </a:cubicBezTo>
                  <a:cubicBezTo>
                    <a:pt x="1894" y="992"/>
                    <a:pt x="536" y="2111"/>
                    <a:pt x="274" y="5874"/>
                  </a:cubicBezTo>
                  <a:cubicBezTo>
                    <a:pt x="0" y="9648"/>
                    <a:pt x="1346" y="8541"/>
                    <a:pt x="2763" y="9434"/>
                  </a:cubicBezTo>
                  <a:cubicBezTo>
                    <a:pt x="4191" y="10327"/>
                    <a:pt x="4977" y="12410"/>
                    <a:pt x="6763" y="12946"/>
                  </a:cubicBezTo>
                  <a:cubicBezTo>
                    <a:pt x="8537" y="13482"/>
                    <a:pt x="12228" y="14506"/>
                    <a:pt x="12442" y="16899"/>
                  </a:cubicBezTo>
                  <a:cubicBezTo>
                    <a:pt x="12442" y="16899"/>
                    <a:pt x="13074" y="16292"/>
                    <a:pt x="13681" y="15351"/>
                  </a:cubicBezTo>
                  <a:lnTo>
                    <a:pt x="13681" y="15351"/>
                  </a:lnTo>
                  <a:cubicBezTo>
                    <a:pt x="13657" y="15399"/>
                    <a:pt x="13621" y="15458"/>
                    <a:pt x="13597" y="15506"/>
                  </a:cubicBezTo>
                  <a:cubicBezTo>
                    <a:pt x="14101" y="14802"/>
                    <a:pt x="15476" y="13216"/>
                    <a:pt x="17509" y="13216"/>
                  </a:cubicBezTo>
                  <a:cubicBezTo>
                    <a:pt x="18502" y="13216"/>
                    <a:pt x="19651" y="13594"/>
                    <a:pt x="20932" y="14637"/>
                  </a:cubicBezTo>
                  <a:cubicBezTo>
                    <a:pt x="20932" y="14637"/>
                    <a:pt x="21646" y="10351"/>
                    <a:pt x="14193" y="10101"/>
                  </a:cubicBezTo>
                  <a:cubicBezTo>
                    <a:pt x="14193" y="10101"/>
                    <a:pt x="10323" y="7434"/>
                    <a:pt x="9168" y="4683"/>
                  </a:cubicBezTo>
                  <a:cubicBezTo>
                    <a:pt x="8107" y="2156"/>
                    <a:pt x="6824" y="0"/>
                    <a:pt x="5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2932800" y="2742325"/>
              <a:ext cx="264925" cy="271000"/>
            </a:xfrm>
            <a:custGeom>
              <a:avLst/>
              <a:gdLst/>
              <a:ahLst/>
              <a:cxnLst/>
              <a:rect l="l" t="t" r="r" b="b"/>
              <a:pathLst>
                <a:path w="10597" h="10840" extrusionOk="0">
                  <a:moveTo>
                    <a:pt x="5373" y="0"/>
                  </a:moveTo>
                  <a:cubicBezTo>
                    <a:pt x="3799" y="0"/>
                    <a:pt x="2084" y="473"/>
                    <a:pt x="1739" y="2434"/>
                  </a:cubicBezTo>
                  <a:cubicBezTo>
                    <a:pt x="1048" y="6220"/>
                    <a:pt x="2393" y="5374"/>
                    <a:pt x="0" y="9244"/>
                  </a:cubicBezTo>
                  <a:cubicBezTo>
                    <a:pt x="0" y="9244"/>
                    <a:pt x="1059" y="8392"/>
                    <a:pt x="2403" y="8392"/>
                  </a:cubicBezTo>
                  <a:cubicBezTo>
                    <a:pt x="3075" y="8392"/>
                    <a:pt x="3818" y="8605"/>
                    <a:pt x="4537" y="9244"/>
                  </a:cubicBezTo>
                  <a:cubicBezTo>
                    <a:pt x="5189" y="9827"/>
                    <a:pt x="5781" y="9982"/>
                    <a:pt x="6318" y="9982"/>
                  </a:cubicBezTo>
                  <a:cubicBezTo>
                    <a:pt x="6922" y="9982"/>
                    <a:pt x="7456" y="9786"/>
                    <a:pt x="7924" y="9786"/>
                  </a:cubicBezTo>
                  <a:cubicBezTo>
                    <a:pt x="8406" y="9786"/>
                    <a:pt x="8819" y="9994"/>
                    <a:pt x="9168" y="10839"/>
                  </a:cubicBezTo>
                  <a:cubicBezTo>
                    <a:pt x="9168" y="10839"/>
                    <a:pt x="10597" y="7994"/>
                    <a:pt x="9168" y="5946"/>
                  </a:cubicBezTo>
                  <a:cubicBezTo>
                    <a:pt x="7739" y="3886"/>
                    <a:pt x="6406" y="1731"/>
                    <a:pt x="8180" y="410"/>
                  </a:cubicBezTo>
                  <a:cubicBezTo>
                    <a:pt x="8180" y="410"/>
                    <a:pt x="6838" y="0"/>
                    <a:pt x="5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2735450" y="2535250"/>
              <a:ext cx="656625" cy="131100"/>
            </a:xfrm>
            <a:custGeom>
              <a:avLst/>
              <a:gdLst/>
              <a:ahLst/>
              <a:cxnLst/>
              <a:rect l="l" t="t" r="r" b="b"/>
              <a:pathLst>
                <a:path w="26265" h="5244" extrusionOk="0">
                  <a:moveTo>
                    <a:pt x="23188" y="0"/>
                  </a:moveTo>
                  <a:cubicBezTo>
                    <a:pt x="22406" y="0"/>
                    <a:pt x="21921" y="278"/>
                    <a:pt x="20134" y="489"/>
                  </a:cubicBezTo>
                  <a:cubicBezTo>
                    <a:pt x="18018" y="739"/>
                    <a:pt x="15380" y="2039"/>
                    <a:pt x="12449" y="2039"/>
                  </a:cubicBezTo>
                  <a:cubicBezTo>
                    <a:pt x="11752" y="2039"/>
                    <a:pt x="11038" y="1965"/>
                    <a:pt x="10311" y="1787"/>
                  </a:cubicBezTo>
                  <a:cubicBezTo>
                    <a:pt x="7040" y="982"/>
                    <a:pt x="2902" y="928"/>
                    <a:pt x="1856" y="928"/>
                  </a:cubicBezTo>
                  <a:cubicBezTo>
                    <a:pt x="1695" y="928"/>
                    <a:pt x="1608" y="930"/>
                    <a:pt x="1608" y="930"/>
                  </a:cubicBezTo>
                  <a:cubicBezTo>
                    <a:pt x="0" y="1335"/>
                    <a:pt x="941" y="2859"/>
                    <a:pt x="2620" y="3549"/>
                  </a:cubicBezTo>
                  <a:cubicBezTo>
                    <a:pt x="4299" y="4252"/>
                    <a:pt x="9561" y="5097"/>
                    <a:pt x="12133" y="5240"/>
                  </a:cubicBezTo>
                  <a:cubicBezTo>
                    <a:pt x="12176" y="5242"/>
                    <a:pt x="12220" y="5243"/>
                    <a:pt x="12265" y="5243"/>
                  </a:cubicBezTo>
                  <a:cubicBezTo>
                    <a:pt x="14893" y="5243"/>
                    <a:pt x="20348" y="1549"/>
                    <a:pt x="20348" y="1549"/>
                  </a:cubicBezTo>
                  <a:cubicBezTo>
                    <a:pt x="20348" y="1549"/>
                    <a:pt x="20610" y="2299"/>
                    <a:pt x="21860" y="2299"/>
                  </a:cubicBezTo>
                  <a:cubicBezTo>
                    <a:pt x="23110" y="2299"/>
                    <a:pt x="23432" y="2704"/>
                    <a:pt x="23432" y="2704"/>
                  </a:cubicBezTo>
                  <a:cubicBezTo>
                    <a:pt x="24182" y="2168"/>
                    <a:pt x="23110" y="1632"/>
                    <a:pt x="22622" y="1585"/>
                  </a:cubicBezTo>
                  <a:cubicBezTo>
                    <a:pt x="22215" y="1555"/>
                    <a:pt x="22148" y="929"/>
                    <a:pt x="22889" y="929"/>
                  </a:cubicBezTo>
                  <a:cubicBezTo>
                    <a:pt x="23037" y="929"/>
                    <a:pt x="23216" y="954"/>
                    <a:pt x="23432" y="1013"/>
                  </a:cubicBezTo>
                  <a:cubicBezTo>
                    <a:pt x="23688" y="1084"/>
                    <a:pt x="23971" y="1115"/>
                    <a:pt x="24244" y="1115"/>
                  </a:cubicBezTo>
                  <a:cubicBezTo>
                    <a:pt x="25338" y="1115"/>
                    <a:pt x="26264" y="616"/>
                    <a:pt x="24634" y="215"/>
                  </a:cubicBezTo>
                  <a:cubicBezTo>
                    <a:pt x="23980" y="60"/>
                    <a:pt x="23552" y="0"/>
                    <a:pt x="23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3605800" y="2482900"/>
              <a:ext cx="241425" cy="176675"/>
            </a:xfrm>
            <a:custGeom>
              <a:avLst/>
              <a:gdLst/>
              <a:ahLst/>
              <a:cxnLst/>
              <a:rect l="l" t="t" r="r" b="b"/>
              <a:pathLst>
                <a:path w="9657" h="7067" extrusionOk="0">
                  <a:moveTo>
                    <a:pt x="803" y="1"/>
                  </a:moveTo>
                  <a:cubicBezTo>
                    <a:pt x="785" y="1"/>
                    <a:pt x="766" y="3"/>
                    <a:pt x="750" y="11"/>
                  </a:cubicBezTo>
                  <a:cubicBezTo>
                    <a:pt x="691" y="23"/>
                    <a:pt x="667" y="35"/>
                    <a:pt x="619" y="47"/>
                  </a:cubicBezTo>
                  <a:cubicBezTo>
                    <a:pt x="477" y="130"/>
                    <a:pt x="369" y="214"/>
                    <a:pt x="262" y="321"/>
                  </a:cubicBezTo>
                  <a:cubicBezTo>
                    <a:pt x="155" y="404"/>
                    <a:pt x="72" y="523"/>
                    <a:pt x="12" y="642"/>
                  </a:cubicBezTo>
                  <a:cubicBezTo>
                    <a:pt x="0" y="678"/>
                    <a:pt x="0" y="702"/>
                    <a:pt x="24" y="726"/>
                  </a:cubicBezTo>
                  <a:cubicBezTo>
                    <a:pt x="27" y="729"/>
                    <a:pt x="32" y="730"/>
                    <a:pt x="38" y="730"/>
                  </a:cubicBezTo>
                  <a:cubicBezTo>
                    <a:pt x="53" y="730"/>
                    <a:pt x="75" y="719"/>
                    <a:pt x="84" y="702"/>
                  </a:cubicBezTo>
                  <a:cubicBezTo>
                    <a:pt x="179" y="619"/>
                    <a:pt x="262" y="523"/>
                    <a:pt x="369" y="452"/>
                  </a:cubicBezTo>
                  <a:cubicBezTo>
                    <a:pt x="477" y="381"/>
                    <a:pt x="572" y="321"/>
                    <a:pt x="679" y="285"/>
                  </a:cubicBezTo>
                  <a:cubicBezTo>
                    <a:pt x="691" y="273"/>
                    <a:pt x="727" y="273"/>
                    <a:pt x="739" y="273"/>
                  </a:cubicBezTo>
                  <a:lnTo>
                    <a:pt x="750" y="273"/>
                  </a:lnTo>
                  <a:lnTo>
                    <a:pt x="786" y="285"/>
                  </a:lnTo>
                  <a:lnTo>
                    <a:pt x="977" y="345"/>
                  </a:lnTo>
                  <a:cubicBezTo>
                    <a:pt x="1096" y="381"/>
                    <a:pt x="1227" y="428"/>
                    <a:pt x="1346" y="464"/>
                  </a:cubicBezTo>
                  <a:cubicBezTo>
                    <a:pt x="1739" y="607"/>
                    <a:pt x="2120" y="750"/>
                    <a:pt x="2501" y="916"/>
                  </a:cubicBezTo>
                  <a:lnTo>
                    <a:pt x="1989" y="1643"/>
                  </a:lnTo>
                  <a:lnTo>
                    <a:pt x="2239" y="1821"/>
                  </a:lnTo>
                  <a:lnTo>
                    <a:pt x="2774" y="1047"/>
                  </a:lnTo>
                  <a:cubicBezTo>
                    <a:pt x="3715" y="1476"/>
                    <a:pt x="4620" y="2000"/>
                    <a:pt x="5477" y="2595"/>
                  </a:cubicBezTo>
                  <a:cubicBezTo>
                    <a:pt x="5894" y="2881"/>
                    <a:pt x="6275" y="3190"/>
                    <a:pt x="6668" y="3524"/>
                  </a:cubicBezTo>
                  <a:lnTo>
                    <a:pt x="6132" y="4298"/>
                  </a:lnTo>
                  <a:lnTo>
                    <a:pt x="6382" y="4464"/>
                  </a:lnTo>
                  <a:lnTo>
                    <a:pt x="6906" y="3726"/>
                  </a:lnTo>
                  <a:cubicBezTo>
                    <a:pt x="7216" y="4012"/>
                    <a:pt x="7525" y="4310"/>
                    <a:pt x="7823" y="4607"/>
                  </a:cubicBezTo>
                  <a:cubicBezTo>
                    <a:pt x="8025" y="4786"/>
                    <a:pt x="8180" y="4976"/>
                    <a:pt x="8359" y="5167"/>
                  </a:cubicBezTo>
                  <a:lnTo>
                    <a:pt x="8442" y="5262"/>
                  </a:lnTo>
                  <a:lnTo>
                    <a:pt x="7930" y="5988"/>
                  </a:lnTo>
                  <a:lnTo>
                    <a:pt x="8180" y="6167"/>
                  </a:lnTo>
                  <a:lnTo>
                    <a:pt x="8644" y="5500"/>
                  </a:lnTo>
                  <a:lnTo>
                    <a:pt x="8870" y="5762"/>
                  </a:lnTo>
                  <a:cubicBezTo>
                    <a:pt x="8942" y="5869"/>
                    <a:pt x="9037" y="5953"/>
                    <a:pt x="9121" y="6060"/>
                  </a:cubicBezTo>
                  <a:lnTo>
                    <a:pt x="9251" y="6215"/>
                  </a:lnTo>
                  <a:lnTo>
                    <a:pt x="9275" y="6226"/>
                  </a:lnTo>
                  <a:lnTo>
                    <a:pt x="9287" y="6238"/>
                  </a:lnTo>
                  <a:cubicBezTo>
                    <a:pt x="9299" y="6238"/>
                    <a:pt x="9299" y="6238"/>
                    <a:pt x="9299" y="6262"/>
                  </a:cubicBezTo>
                  <a:cubicBezTo>
                    <a:pt x="9311" y="6274"/>
                    <a:pt x="9311" y="6274"/>
                    <a:pt x="9311" y="6286"/>
                  </a:cubicBezTo>
                  <a:cubicBezTo>
                    <a:pt x="9335" y="6286"/>
                    <a:pt x="9335" y="6298"/>
                    <a:pt x="9335" y="6322"/>
                  </a:cubicBezTo>
                  <a:cubicBezTo>
                    <a:pt x="9347" y="6405"/>
                    <a:pt x="9335" y="6536"/>
                    <a:pt x="9299" y="6655"/>
                  </a:cubicBezTo>
                  <a:cubicBezTo>
                    <a:pt x="9299" y="6715"/>
                    <a:pt x="9275" y="6774"/>
                    <a:pt x="9251" y="6834"/>
                  </a:cubicBezTo>
                  <a:cubicBezTo>
                    <a:pt x="9251" y="6869"/>
                    <a:pt x="9240" y="6893"/>
                    <a:pt x="9228" y="6929"/>
                  </a:cubicBezTo>
                  <a:cubicBezTo>
                    <a:pt x="9228" y="6941"/>
                    <a:pt x="9216" y="6953"/>
                    <a:pt x="9216" y="6977"/>
                  </a:cubicBezTo>
                  <a:lnTo>
                    <a:pt x="9192" y="6988"/>
                  </a:lnTo>
                  <a:lnTo>
                    <a:pt x="9192" y="7000"/>
                  </a:lnTo>
                  <a:cubicBezTo>
                    <a:pt x="9193" y="7001"/>
                    <a:pt x="9193" y="7001"/>
                    <a:pt x="9194" y="7001"/>
                  </a:cubicBezTo>
                  <a:lnTo>
                    <a:pt x="9194" y="7001"/>
                  </a:lnTo>
                  <a:cubicBezTo>
                    <a:pt x="9196" y="7004"/>
                    <a:pt x="9206" y="7012"/>
                    <a:pt x="9240" y="7036"/>
                  </a:cubicBezTo>
                  <a:cubicBezTo>
                    <a:pt x="9278" y="7060"/>
                    <a:pt x="9291" y="7067"/>
                    <a:pt x="9294" y="7067"/>
                  </a:cubicBezTo>
                  <a:cubicBezTo>
                    <a:pt x="9297" y="7067"/>
                    <a:pt x="9291" y="7062"/>
                    <a:pt x="9288" y="7059"/>
                  </a:cubicBezTo>
                  <a:lnTo>
                    <a:pt x="9288" y="7059"/>
                  </a:lnTo>
                  <a:lnTo>
                    <a:pt x="9299" y="7048"/>
                  </a:lnTo>
                  <a:lnTo>
                    <a:pt x="9311" y="7036"/>
                  </a:lnTo>
                  <a:cubicBezTo>
                    <a:pt x="9335" y="7012"/>
                    <a:pt x="9347" y="7000"/>
                    <a:pt x="9371" y="7000"/>
                  </a:cubicBezTo>
                  <a:cubicBezTo>
                    <a:pt x="9382" y="6977"/>
                    <a:pt x="9418" y="6941"/>
                    <a:pt x="9430" y="6917"/>
                  </a:cubicBezTo>
                  <a:cubicBezTo>
                    <a:pt x="9478" y="6858"/>
                    <a:pt x="9502" y="6798"/>
                    <a:pt x="9537" y="6738"/>
                  </a:cubicBezTo>
                  <a:cubicBezTo>
                    <a:pt x="9597" y="6596"/>
                    <a:pt x="9644" y="6465"/>
                    <a:pt x="9656" y="6298"/>
                  </a:cubicBezTo>
                  <a:lnTo>
                    <a:pt x="9656" y="6238"/>
                  </a:lnTo>
                  <a:cubicBezTo>
                    <a:pt x="9656" y="6215"/>
                    <a:pt x="9644" y="6203"/>
                    <a:pt x="9644" y="6167"/>
                  </a:cubicBezTo>
                  <a:cubicBezTo>
                    <a:pt x="9644" y="6155"/>
                    <a:pt x="9621" y="6119"/>
                    <a:pt x="9609" y="6096"/>
                  </a:cubicBezTo>
                  <a:lnTo>
                    <a:pt x="9597" y="6084"/>
                  </a:lnTo>
                  <a:lnTo>
                    <a:pt x="9597" y="6060"/>
                  </a:lnTo>
                  <a:lnTo>
                    <a:pt x="9585" y="6048"/>
                  </a:lnTo>
                  <a:lnTo>
                    <a:pt x="9478" y="5869"/>
                  </a:lnTo>
                  <a:cubicBezTo>
                    <a:pt x="9406" y="5762"/>
                    <a:pt x="9347" y="5643"/>
                    <a:pt x="9263" y="5524"/>
                  </a:cubicBezTo>
                  <a:cubicBezTo>
                    <a:pt x="9204" y="5405"/>
                    <a:pt x="9132" y="5310"/>
                    <a:pt x="9061" y="5191"/>
                  </a:cubicBezTo>
                  <a:lnTo>
                    <a:pt x="8823" y="4857"/>
                  </a:lnTo>
                  <a:cubicBezTo>
                    <a:pt x="8668" y="4655"/>
                    <a:pt x="8513" y="4417"/>
                    <a:pt x="8335" y="4214"/>
                  </a:cubicBezTo>
                  <a:cubicBezTo>
                    <a:pt x="7644" y="3381"/>
                    <a:pt x="6823" y="2643"/>
                    <a:pt x="5930" y="2035"/>
                  </a:cubicBezTo>
                  <a:cubicBezTo>
                    <a:pt x="5037" y="1404"/>
                    <a:pt x="4060" y="916"/>
                    <a:pt x="3048" y="547"/>
                  </a:cubicBezTo>
                  <a:cubicBezTo>
                    <a:pt x="2536" y="369"/>
                    <a:pt x="2024" y="214"/>
                    <a:pt x="1489" y="107"/>
                  </a:cubicBezTo>
                  <a:cubicBezTo>
                    <a:pt x="1346" y="83"/>
                    <a:pt x="1215" y="47"/>
                    <a:pt x="1084" y="35"/>
                  </a:cubicBezTo>
                  <a:lnTo>
                    <a:pt x="893" y="11"/>
                  </a:lnTo>
                  <a:cubicBezTo>
                    <a:pt x="877" y="11"/>
                    <a:pt x="840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3613825" y="2513825"/>
              <a:ext cx="207800" cy="132200"/>
            </a:xfrm>
            <a:custGeom>
              <a:avLst/>
              <a:gdLst/>
              <a:ahLst/>
              <a:cxnLst/>
              <a:rect l="l" t="t" r="r" b="b"/>
              <a:pathLst>
                <a:path w="8312" h="5288" extrusionOk="0">
                  <a:moveTo>
                    <a:pt x="882" y="1"/>
                  </a:moveTo>
                  <a:lnTo>
                    <a:pt x="263" y="763"/>
                  </a:lnTo>
                  <a:cubicBezTo>
                    <a:pt x="227" y="751"/>
                    <a:pt x="215" y="727"/>
                    <a:pt x="215" y="727"/>
                  </a:cubicBezTo>
                  <a:lnTo>
                    <a:pt x="1" y="1072"/>
                  </a:lnTo>
                  <a:cubicBezTo>
                    <a:pt x="418" y="1358"/>
                    <a:pt x="1572" y="1953"/>
                    <a:pt x="2072" y="2084"/>
                  </a:cubicBezTo>
                  <a:cubicBezTo>
                    <a:pt x="2584" y="2227"/>
                    <a:pt x="3716" y="2608"/>
                    <a:pt x="4751" y="2882"/>
                  </a:cubicBezTo>
                  <a:cubicBezTo>
                    <a:pt x="4942" y="2942"/>
                    <a:pt x="5180" y="3037"/>
                    <a:pt x="5442" y="3192"/>
                  </a:cubicBezTo>
                  <a:cubicBezTo>
                    <a:pt x="5525" y="3251"/>
                    <a:pt x="5621" y="3299"/>
                    <a:pt x="5704" y="3358"/>
                  </a:cubicBezTo>
                  <a:lnTo>
                    <a:pt x="5978" y="3537"/>
                  </a:lnTo>
                  <a:lnTo>
                    <a:pt x="6109" y="3620"/>
                  </a:lnTo>
                  <a:cubicBezTo>
                    <a:pt x="6156" y="3668"/>
                    <a:pt x="6192" y="3692"/>
                    <a:pt x="6240" y="3727"/>
                  </a:cubicBezTo>
                  <a:cubicBezTo>
                    <a:pt x="6335" y="3787"/>
                    <a:pt x="6418" y="3846"/>
                    <a:pt x="6514" y="3918"/>
                  </a:cubicBezTo>
                  <a:cubicBezTo>
                    <a:pt x="6549" y="3954"/>
                    <a:pt x="6597" y="3989"/>
                    <a:pt x="6644" y="4025"/>
                  </a:cubicBezTo>
                  <a:cubicBezTo>
                    <a:pt x="6823" y="4156"/>
                    <a:pt x="6990" y="4287"/>
                    <a:pt x="7145" y="4430"/>
                  </a:cubicBezTo>
                  <a:lnTo>
                    <a:pt x="7371" y="4608"/>
                  </a:lnTo>
                  <a:cubicBezTo>
                    <a:pt x="7478" y="4692"/>
                    <a:pt x="7561" y="4763"/>
                    <a:pt x="7657" y="4847"/>
                  </a:cubicBezTo>
                  <a:cubicBezTo>
                    <a:pt x="7668" y="4870"/>
                    <a:pt x="7704" y="4906"/>
                    <a:pt x="7728" y="4918"/>
                  </a:cubicBezTo>
                  <a:cubicBezTo>
                    <a:pt x="7907" y="5061"/>
                    <a:pt x="8014" y="5168"/>
                    <a:pt x="8014" y="5168"/>
                  </a:cubicBezTo>
                  <a:cubicBezTo>
                    <a:pt x="8026" y="5180"/>
                    <a:pt x="8038" y="5204"/>
                    <a:pt x="8085" y="5228"/>
                  </a:cubicBezTo>
                  <a:cubicBezTo>
                    <a:pt x="8097" y="5240"/>
                    <a:pt x="8097" y="5275"/>
                    <a:pt x="8121" y="5287"/>
                  </a:cubicBezTo>
                  <a:cubicBezTo>
                    <a:pt x="8311" y="4680"/>
                    <a:pt x="6597" y="3465"/>
                    <a:pt x="6013" y="3073"/>
                  </a:cubicBezTo>
                  <a:cubicBezTo>
                    <a:pt x="5442" y="2668"/>
                    <a:pt x="4978" y="2418"/>
                    <a:pt x="3323" y="2132"/>
                  </a:cubicBezTo>
                  <a:cubicBezTo>
                    <a:pt x="2954" y="2072"/>
                    <a:pt x="2596" y="1953"/>
                    <a:pt x="2251" y="1834"/>
                  </a:cubicBezTo>
                  <a:lnTo>
                    <a:pt x="2668" y="1239"/>
                  </a:lnTo>
                  <a:cubicBezTo>
                    <a:pt x="2668" y="1239"/>
                    <a:pt x="2084" y="358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3631100" y="2667725"/>
              <a:ext cx="38425" cy="50925"/>
            </a:xfrm>
            <a:custGeom>
              <a:avLst/>
              <a:gdLst/>
              <a:ahLst/>
              <a:cxnLst/>
              <a:rect l="l" t="t" r="r" b="b"/>
              <a:pathLst>
                <a:path w="1537" h="2037" extrusionOk="0">
                  <a:moveTo>
                    <a:pt x="1536" y="0"/>
                  </a:moveTo>
                  <a:lnTo>
                    <a:pt x="24" y="834"/>
                  </a:lnTo>
                  <a:lnTo>
                    <a:pt x="0" y="1751"/>
                  </a:lnTo>
                  <a:lnTo>
                    <a:pt x="727" y="2036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3574250" y="2540325"/>
              <a:ext cx="100325" cy="67875"/>
            </a:xfrm>
            <a:custGeom>
              <a:avLst/>
              <a:gdLst/>
              <a:ahLst/>
              <a:cxnLst/>
              <a:rect l="l" t="t" r="r" b="b"/>
              <a:pathLst>
                <a:path w="4013" h="2715" extrusionOk="0">
                  <a:moveTo>
                    <a:pt x="1560" y="0"/>
                  </a:moveTo>
                  <a:cubicBezTo>
                    <a:pt x="1560" y="0"/>
                    <a:pt x="536" y="1251"/>
                    <a:pt x="0" y="2179"/>
                  </a:cubicBezTo>
                  <a:cubicBezTo>
                    <a:pt x="345" y="2416"/>
                    <a:pt x="913" y="2715"/>
                    <a:pt x="1583" y="2715"/>
                  </a:cubicBezTo>
                  <a:cubicBezTo>
                    <a:pt x="2326" y="2715"/>
                    <a:pt x="3192" y="2347"/>
                    <a:pt x="4013" y="1120"/>
                  </a:cubicBezTo>
                  <a:cubicBezTo>
                    <a:pt x="3870" y="1072"/>
                    <a:pt x="3727" y="1048"/>
                    <a:pt x="3632" y="1012"/>
                  </a:cubicBezTo>
                  <a:cubicBezTo>
                    <a:pt x="3108" y="881"/>
                    <a:pt x="1965" y="286"/>
                    <a:pt x="1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3522150" y="2568300"/>
              <a:ext cx="259875" cy="146475"/>
            </a:xfrm>
            <a:custGeom>
              <a:avLst/>
              <a:gdLst/>
              <a:ahLst/>
              <a:cxnLst/>
              <a:rect l="l" t="t" r="r" b="b"/>
              <a:pathLst>
                <a:path w="10395" h="5859" extrusionOk="0">
                  <a:moveTo>
                    <a:pt x="6085" y="1"/>
                  </a:moveTo>
                  <a:cubicBezTo>
                    <a:pt x="5264" y="1228"/>
                    <a:pt x="4401" y="1596"/>
                    <a:pt x="3661" y="1596"/>
                  </a:cubicBezTo>
                  <a:cubicBezTo>
                    <a:pt x="2995" y="1596"/>
                    <a:pt x="2429" y="1297"/>
                    <a:pt x="2084" y="1060"/>
                  </a:cubicBezTo>
                  <a:cubicBezTo>
                    <a:pt x="2025" y="1156"/>
                    <a:pt x="1965" y="1263"/>
                    <a:pt x="1918" y="1370"/>
                  </a:cubicBezTo>
                  <a:cubicBezTo>
                    <a:pt x="1751" y="1715"/>
                    <a:pt x="1584" y="2096"/>
                    <a:pt x="1453" y="2465"/>
                  </a:cubicBezTo>
                  <a:cubicBezTo>
                    <a:pt x="1148" y="3365"/>
                    <a:pt x="617" y="3519"/>
                    <a:pt x="288" y="3519"/>
                  </a:cubicBezTo>
                  <a:cubicBezTo>
                    <a:pt x="117" y="3519"/>
                    <a:pt x="1" y="3477"/>
                    <a:pt x="1" y="3477"/>
                  </a:cubicBezTo>
                  <a:lnTo>
                    <a:pt x="1" y="3477"/>
                  </a:lnTo>
                  <a:lnTo>
                    <a:pt x="4263" y="5858"/>
                  </a:lnTo>
                  <a:cubicBezTo>
                    <a:pt x="4263" y="5858"/>
                    <a:pt x="5722" y="3332"/>
                    <a:pt x="7488" y="3332"/>
                  </a:cubicBezTo>
                  <a:cubicBezTo>
                    <a:pt x="7520" y="3332"/>
                    <a:pt x="7553" y="3333"/>
                    <a:pt x="7585" y="3334"/>
                  </a:cubicBezTo>
                  <a:cubicBezTo>
                    <a:pt x="8692" y="3394"/>
                    <a:pt x="9383" y="3477"/>
                    <a:pt x="9811" y="3561"/>
                  </a:cubicBezTo>
                  <a:cubicBezTo>
                    <a:pt x="9859" y="3108"/>
                    <a:pt x="9990" y="2525"/>
                    <a:pt x="10395" y="1929"/>
                  </a:cubicBezTo>
                  <a:cubicBezTo>
                    <a:pt x="10347" y="1906"/>
                    <a:pt x="10311" y="1858"/>
                    <a:pt x="10264" y="1834"/>
                  </a:cubicBezTo>
                  <a:cubicBezTo>
                    <a:pt x="10216" y="1798"/>
                    <a:pt x="10169" y="1751"/>
                    <a:pt x="10133" y="1727"/>
                  </a:cubicBezTo>
                  <a:cubicBezTo>
                    <a:pt x="10038" y="1667"/>
                    <a:pt x="9954" y="1596"/>
                    <a:pt x="9859" y="1537"/>
                  </a:cubicBezTo>
                  <a:cubicBezTo>
                    <a:pt x="9811" y="1489"/>
                    <a:pt x="9776" y="1453"/>
                    <a:pt x="9728" y="1429"/>
                  </a:cubicBezTo>
                  <a:lnTo>
                    <a:pt x="9597" y="1334"/>
                  </a:lnTo>
                  <a:lnTo>
                    <a:pt x="9323" y="1156"/>
                  </a:lnTo>
                  <a:cubicBezTo>
                    <a:pt x="9240" y="1096"/>
                    <a:pt x="9145" y="1036"/>
                    <a:pt x="9061" y="1001"/>
                  </a:cubicBezTo>
                  <a:cubicBezTo>
                    <a:pt x="8811" y="846"/>
                    <a:pt x="8573" y="727"/>
                    <a:pt x="8371" y="679"/>
                  </a:cubicBezTo>
                  <a:cubicBezTo>
                    <a:pt x="7561" y="477"/>
                    <a:pt x="6668" y="179"/>
                    <a:pt x="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3768025" y="2616825"/>
              <a:ext cx="48825" cy="49550"/>
            </a:xfrm>
            <a:custGeom>
              <a:avLst/>
              <a:gdLst/>
              <a:ahLst/>
              <a:cxnLst/>
              <a:rect l="l" t="t" r="r" b="b"/>
              <a:pathLst>
                <a:path w="1953" h="1982" extrusionOk="0">
                  <a:moveTo>
                    <a:pt x="584" y="0"/>
                  </a:moveTo>
                  <a:cubicBezTo>
                    <a:pt x="179" y="596"/>
                    <a:pt x="48" y="1179"/>
                    <a:pt x="0" y="1631"/>
                  </a:cubicBezTo>
                  <a:cubicBezTo>
                    <a:pt x="298" y="1667"/>
                    <a:pt x="488" y="1727"/>
                    <a:pt x="619" y="1774"/>
                  </a:cubicBezTo>
                  <a:cubicBezTo>
                    <a:pt x="809" y="1833"/>
                    <a:pt x="1013" y="1982"/>
                    <a:pt x="1241" y="1982"/>
                  </a:cubicBezTo>
                  <a:cubicBezTo>
                    <a:pt x="1428" y="1982"/>
                    <a:pt x="1632" y="1881"/>
                    <a:pt x="1858" y="1548"/>
                  </a:cubicBezTo>
                  <a:cubicBezTo>
                    <a:pt x="1953" y="1429"/>
                    <a:pt x="1953" y="1298"/>
                    <a:pt x="1893" y="1155"/>
                  </a:cubicBezTo>
                  <a:cubicBezTo>
                    <a:pt x="1870" y="1143"/>
                    <a:pt x="1870" y="1108"/>
                    <a:pt x="1858" y="1096"/>
                  </a:cubicBezTo>
                  <a:cubicBezTo>
                    <a:pt x="1846" y="1084"/>
                    <a:pt x="1846" y="1048"/>
                    <a:pt x="1834" y="1036"/>
                  </a:cubicBezTo>
                  <a:cubicBezTo>
                    <a:pt x="1834" y="1036"/>
                    <a:pt x="1727" y="929"/>
                    <a:pt x="1548" y="786"/>
                  </a:cubicBezTo>
                  <a:cubicBezTo>
                    <a:pt x="1536" y="750"/>
                    <a:pt x="1500" y="739"/>
                    <a:pt x="1477" y="703"/>
                  </a:cubicBezTo>
                  <a:cubicBezTo>
                    <a:pt x="1393" y="631"/>
                    <a:pt x="1298" y="560"/>
                    <a:pt x="1191" y="465"/>
                  </a:cubicBezTo>
                  <a:cubicBezTo>
                    <a:pt x="1119" y="405"/>
                    <a:pt x="1036" y="346"/>
                    <a:pt x="953" y="298"/>
                  </a:cubicBezTo>
                  <a:cubicBezTo>
                    <a:pt x="834" y="203"/>
                    <a:pt x="715" y="107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3674850" y="2648650"/>
              <a:ext cx="14600" cy="15675"/>
            </a:xfrm>
            <a:custGeom>
              <a:avLst/>
              <a:gdLst/>
              <a:ahLst/>
              <a:cxnLst/>
              <a:rect l="l" t="t" r="r" b="b"/>
              <a:pathLst>
                <a:path w="584" h="627" extrusionOk="0">
                  <a:moveTo>
                    <a:pt x="158" y="0"/>
                  </a:moveTo>
                  <a:cubicBezTo>
                    <a:pt x="142" y="0"/>
                    <a:pt x="126" y="4"/>
                    <a:pt x="108" y="13"/>
                  </a:cubicBezTo>
                  <a:lnTo>
                    <a:pt x="48" y="73"/>
                  </a:lnTo>
                  <a:cubicBezTo>
                    <a:pt x="24" y="97"/>
                    <a:pt x="1" y="144"/>
                    <a:pt x="36" y="192"/>
                  </a:cubicBezTo>
                  <a:lnTo>
                    <a:pt x="358" y="597"/>
                  </a:lnTo>
                  <a:cubicBezTo>
                    <a:pt x="380" y="612"/>
                    <a:pt x="408" y="627"/>
                    <a:pt x="434" y="627"/>
                  </a:cubicBezTo>
                  <a:cubicBezTo>
                    <a:pt x="449" y="627"/>
                    <a:pt x="464" y="622"/>
                    <a:pt x="477" y="609"/>
                  </a:cubicBezTo>
                  <a:lnTo>
                    <a:pt x="536" y="549"/>
                  </a:lnTo>
                  <a:cubicBezTo>
                    <a:pt x="584" y="525"/>
                    <a:pt x="584" y="466"/>
                    <a:pt x="560" y="430"/>
                  </a:cubicBezTo>
                  <a:lnTo>
                    <a:pt x="227" y="25"/>
                  </a:lnTo>
                  <a:cubicBezTo>
                    <a:pt x="205" y="10"/>
                    <a:pt x="183" y="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3693900" y="2641425"/>
              <a:ext cx="11925" cy="16600"/>
            </a:xfrm>
            <a:custGeom>
              <a:avLst/>
              <a:gdLst/>
              <a:ahLst/>
              <a:cxnLst/>
              <a:rect l="l" t="t" r="r" b="b"/>
              <a:pathLst>
                <a:path w="477" h="664" extrusionOk="0">
                  <a:moveTo>
                    <a:pt x="165" y="0"/>
                  </a:moveTo>
                  <a:cubicBezTo>
                    <a:pt x="154" y="0"/>
                    <a:pt x="143" y="2"/>
                    <a:pt x="132" y="5"/>
                  </a:cubicBezTo>
                  <a:lnTo>
                    <a:pt x="60" y="40"/>
                  </a:lnTo>
                  <a:cubicBezTo>
                    <a:pt x="12" y="52"/>
                    <a:pt x="1" y="88"/>
                    <a:pt x="12" y="136"/>
                  </a:cubicBezTo>
                  <a:lnTo>
                    <a:pt x="239" y="612"/>
                  </a:lnTo>
                  <a:cubicBezTo>
                    <a:pt x="248" y="648"/>
                    <a:pt x="278" y="664"/>
                    <a:pt x="313" y="664"/>
                  </a:cubicBezTo>
                  <a:cubicBezTo>
                    <a:pt x="323" y="664"/>
                    <a:pt x="335" y="662"/>
                    <a:pt x="346" y="659"/>
                  </a:cubicBezTo>
                  <a:lnTo>
                    <a:pt x="417" y="636"/>
                  </a:lnTo>
                  <a:cubicBezTo>
                    <a:pt x="465" y="612"/>
                    <a:pt x="477" y="576"/>
                    <a:pt x="465" y="528"/>
                  </a:cubicBezTo>
                  <a:lnTo>
                    <a:pt x="239" y="52"/>
                  </a:lnTo>
                  <a:cubicBezTo>
                    <a:pt x="230" y="16"/>
                    <a:pt x="200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3712950" y="2640225"/>
              <a:ext cx="11050" cy="16750"/>
            </a:xfrm>
            <a:custGeom>
              <a:avLst/>
              <a:gdLst/>
              <a:ahLst/>
              <a:cxnLst/>
              <a:rect l="l" t="t" r="r" b="b"/>
              <a:pathLst>
                <a:path w="442" h="670" extrusionOk="0">
                  <a:moveTo>
                    <a:pt x="165" y="1"/>
                  </a:moveTo>
                  <a:cubicBezTo>
                    <a:pt x="154" y="1"/>
                    <a:pt x="143" y="2"/>
                    <a:pt x="132" y="5"/>
                  </a:cubicBezTo>
                  <a:lnTo>
                    <a:pt x="60" y="41"/>
                  </a:lnTo>
                  <a:cubicBezTo>
                    <a:pt x="12" y="53"/>
                    <a:pt x="1" y="100"/>
                    <a:pt x="12" y="148"/>
                  </a:cubicBezTo>
                  <a:lnTo>
                    <a:pt x="203" y="624"/>
                  </a:lnTo>
                  <a:cubicBezTo>
                    <a:pt x="220" y="650"/>
                    <a:pt x="243" y="669"/>
                    <a:pt x="273" y="669"/>
                  </a:cubicBezTo>
                  <a:cubicBezTo>
                    <a:pt x="284" y="669"/>
                    <a:pt x="297" y="666"/>
                    <a:pt x="310" y="660"/>
                  </a:cubicBezTo>
                  <a:lnTo>
                    <a:pt x="382" y="636"/>
                  </a:lnTo>
                  <a:cubicBezTo>
                    <a:pt x="429" y="624"/>
                    <a:pt x="441" y="576"/>
                    <a:pt x="429" y="529"/>
                  </a:cubicBezTo>
                  <a:lnTo>
                    <a:pt x="239" y="53"/>
                  </a:lnTo>
                  <a:cubicBezTo>
                    <a:pt x="230" y="16"/>
                    <a:pt x="200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3730225" y="2639950"/>
              <a:ext cx="9250" cy="16975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190" y="1"/>
                  </a:moveTo>
                  <a:cubicBezTo>
                    <a:pt x="183" y="1"/>
                    <a:pt x="175" y="2"/>
                    <a:pt x="167" y="4"/>
                  </a:cubicBezTo>
                  <a:lnTo>
                    <a:pt x="83" y="16"/>
                  </a:lnTo>
                  <a:cubicBezTo>
                    <a:pt x="36" y="40"/>
                    <a:pt x="0" y="64"/>
                    <a:pt x="24" y="111"/>
                  </a:cubicBezTo>
                  <a:lnTo>
                    <a:pt x="107" y="611"/>
                  </a:lnTo>
                  <a:cubicBezTo>
                    <a:pt x="126" y="648"/>
                    <a:pt x="144" y="678"/>
                    <a:pt x="174" y="678"/>
                  </a:cubicBezTo>
                  <a:cubicBezTo>
                    <a:pt x="183" y="678"/>
                    <a:pt x="192" y="676"/>
                    <a:pt x="203" y="671"/>
                  </a:cubicBezTo>
                  <a:lnTo>
                    <a:pt x="286" y="659"/>
                  </a:lnTo>
                  <a:cubicBezTo>
                    <a:pt x="334" y="659"/>
                    <a:pt x="369" y="611"/>
                    <a:pt x="345" y="576"/>
                  </a:cubicBezTo>
                  <a:lnTo>
                    <a:pt x="262" y="64"/>
                  </a:lnTo>
                  <a:cubicBezTo>
                    <a:pt x="252" y="24"/>
                    <a:pt x="226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3748975" y="2641775"/>
              <a:ext cx="8950" cy="17100"/>
            </a:xfrm>
            <a:custGeom>
              <a:avLst/>
              <a:gdLst/>
              <a:ahLst/>
              <a:cxnLst/>
              <a:rect l="l" t="t" r="r" b="b"/>
              <a:pathLst>
                <a:path w="358" h="684" extrusionOk="0">
                  <a:moveTo>
                    <a:pt x="185" y="0"/>
                  </a:moveTo>
                  <a:cubicBezTo>
                    <a:pt x="179" y="0"/>
                    <a:pt x="173" y="1"/>
                    <a:pt x="167" y="2"/>
                  </a:cubicBezTo>
                  <a:lnTo>
                    <a:pt x="72" y="26"/>
                  </a:lnTo>
                  <a:cubicBezTo>
                    <a:pt x="36" y="38"/>
                    <a:pt x="0" y="62"/>
                    <a:pt x="12" y="110"/>
                  </a:cubicBezTo>
                  <a:lnTo>
                    <a:pt x="107" y="622"/>
                  </a:lnTo>
                  <a:cubicBezTo>
                    <a:pt x="118" y="653"/>
                    <a:pt x="137" y="683"/>
                    <a:pt x="173" y="683"/>
                  </a:cubicBezTo>
                  <a:cubicBezTo>
                    <a:pt x="178" y="683"/>
                    <a:pt x="184" y="683"/>
                    <a:pt x="191" y="681"/>
                  </a:cubicBezTo>
                  <a:lnTo>
                    <a:pt x="286" y="657"/>
                  </a:lnTo>
                  <a:cubicBezTo>
                    <a:pt x="334" y="657"/>
                    <a:pt x="357" y="622"/>
                    <a:pt x="346" y="574"/>
                  </a:cubicBezTo>
                  <a:lnTo>
                    <a:pt x="250" y="62"/>
                  </a:lnTo>
                  <a:cubicBezTo>
                    <a:pt x="240" y="31"/>
                    <a:pt x="221" y="0"/>
                    <a:pt x="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3640325" y="2662925"/>
              <a:ext cx="9850" cy="8650"/>
            </a:xfrm>
            <a:custGeom>
              <a:avLst/>
              <a:gdLst/>
              <a:ahLst/>
              <a:cxnLst/>
              <a:rect l="l" t="t" r="r" b="b"/>
              <a:pathLst>
                <a:path w="394" h="346" extrusionOk="0">
                  <a:moveTo>
                    <a:pt x="198" y="0"/>
                  </a:moveTo>
                  <a:cubicBezTo>
                    <a:pt x="161" y="0"/>
                    <a:pt x="125" y="13"/>
                    <a:pt x="96" y="38"/>
                  </a:cubicBezTo>
                  <a:cubicBezTo>
                    <a:pt x="12" y="97"/>
                    <a:pt x="0" y="204"/>
                    <a:pt x="60" y="276"/>
                  </a:cubicBezTo>
                  <a:cubicBezTo>
                    <a:pt x="96" y="319"/>
                    <a:pt x="150" y="345"/>
                    <a:pt x="203" y="345"/>
                  </a:cubicBezTo>
                  <a:cubicBezTo>
                    <a:pt x="237" y="345"/>
                    <a:pt x="270" y="335"/>
                    <a:pt x="298" y="311"/>
                  </a:cubicBezTo>
                  <a:cubicBezTo>
                    <a:pt x="370" y="252"/>
                    <a:pt x="393" y="145"/>
                    <a:pt x="334" y="73"/>
                  </a:cubicBezTo>
                  <a:cubicBezTo>
                    <a:pt x="299" y="25"/>
                    <a:pt x="248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3629300" y="2671525"/>
              <a:ext cx="9550" cy="8475"/>
            </a:xfrm>
            <a:custGeom>
              <a:avLst/>
              <a:gdLst/>
              <a:ahLst/>
              <a:cxnLst/>
              <a:rect l="l" t="t" r="r" b="b"/>
              <a:pathLst>
                <a:path w="382" h="339" extrusionOk="0">
                  <a:moveTo>
                    <a:pt x="190" y="1"/>
                  </a:moveTo>
                  <a:cubicBezTo>
                    <a:pt x="153" y="1"/>
                    <a:pt x="115" y="13"/>
                    <a:pt x="84" y="39"/>
                  </a:cubicBezTo>
                  <a:cubicBezTo>
                    <a:pt x="13" y="98"/>
                    <a:pt x="1" y="205"/>
                    <a:pt x="60" y="277"/>
                  </a:cubicBezTo>
                  <a:cubicBezTo>
                    <a:pt x="94" y="317"/>
                    <a:pt x="140" y="339"/>
                    <a:pt x="188" y="339"/>
                  </a:cubicBezTo>
                  <a:cubicBezTo>
                    <a:pt x="224" y="339"/>
                    <a:pt x="263" y="326"/>
                    <a:pt x="299" y="301"/>
                  </a:cubicBezTo>
                  <a:cubicBezTo>
                    <a:pt x="370" y="241"/>
                    <a:pt x="382" y="146"/>
                    <a:pt x="322" y="63"/>
                  </a:cubicBezTo>
                  <a:cubicBezTo>
                    <a:pt x="289" y="22"/>
                    <a:pt x="239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2692300" y="3694025"/>
              <a:ext cx="283975" cy="69675"/>
            </a:xfrm>
            <a:custGeom>
              <a:avLst/>
              <a:gdLst/>
              <a:ahLst/>
              <a:cxnLst/>
              <a:rect l="l" t="t" r="r" b="b"/>
              <a:pathLst>
                <a:path w="11359" h="2787" extrusionOk="0">
                  <a:moveTo>
                    <a:pt x="11263" y="1"/>
                  </a:moveTo>
                  <a:cubicBezTo>
                    <a:pt x="11240" y="1"/>
                    <a:pt x="11228" y="13"/>
                    <a:pt x="11228" y="49"/>
                  </a:cubicBezTo>
                  <a:cubicBezTo>
                    <a:pt x="11228" y="168"/>
                    <a:pt x="11192" y="299"/>
                    <a:pt x="11168" y="418"/>
                  </a:cubicBezTo>
                  <a:cubicBezTo>
                    <a:pt x="11132" y="537"/>
                    <a:pt x="11085" y="656"/>
                    <a:pt x="11025" y="751"/>
                  </a:cubicBezTo>
                  <a:lnTo>
                    <a:pt x="10990" y="787"/>
                  </a:lnTo>
                  <a:cubicBezTo>
                    <a:pt x="10990" y="811"/>
                    <a:pt x="10966" y="811"/>
                    <a:pt x="10966" y="811"/>
                  </a:cubicBezTo>
                  <a:lnTo>
                    <a:pt x="10942" y="822"/>
                  </a:lnTo>
                  <a:lnTo>
                    <a:pt x="10763" y="894"/>
                  </a:lnTo>
                  <a:cubicBezTo>
                    <a:pt x="10632" y="953"/>
                    <a:pt x="10513" y="1001"/>
                    <a:pt x="10394" y="1049"/>
                  </a:cubicBezTo>
                  <a:cubicBezTo>
                    <a:pt x="10001" y="1192"/>
                    <a:pt x="9620" y="1311"/>
                    <a:pt x="9215" y="1430"/>
                  </a:cubicBezTo>
                  <a:lnTo>
                    <a:pt x="9144" y="561"/>
                  </a:lnTo>
                  <a:lnTo>
                    <a:pt x="8823" y="584"/>
                  </a:lnTo>
                  <a:lnTo>
                    <a:pt x="8906" y="1525"/>
                  </a:lnTo>
                  <a:cubicBezTo>
                    <a:pt x="7894" y="1787"/>
                    <a:pt x="6858" y="1965"/>
                    <a:pt x="5834" y="2049"/>
                  </a:cubicBezTo>
                  <a:cubicBezTo>
                    <a:pt x="5474" y="2075"/>
                    <a:pt x="5107" y="2094"/>
                    <a:pt x="4743" y="2094"/>
                  </a:cubicBezTo>
                  <a:cubicBezTo>
                    <a:pt x="4602" y="2094"/>
                    <a:pt x="4462" y="2091"/>
                    <a:pt x="4322" y="2085"/>
                  </a:cubicBezTo>
                  <a:lnTo>
                    <a:pt x="4239" y="1156"/>
                  </a:lnTo>
                  <a:lnTo>
                    <a:pt x="3929" y="1180"/>
                  </a:lnTo>
                  <a:lnTo>
                    <a:pt x="4001" y="2085"/>
                  </a:lnTo>
                  <a:cubicBezTo>
                    <a:pt x="3572" y="2073"/>
                    <a:pt x="3155" y="2049"/>
                    <a:pt x="2727" y="2001"/>
                  </a:cubicBezTo>
                  <a:cubicBezTo>
                    <a:pt x="2477" y="1965"/>
                    <a:pt x="2203" y="1930"/>
                    <a:pt x="1953" y="1894"/>
                  </a:cubicBezTo>
                  <a:lnTo>
                    <a:pt x="1834" y="1882"/>
                  </a:lnTo>
                  <a:lnTo>
                    <a:pt x="1762" y="1001"/>
                  </a:lnTo>
                  <a:lnTo>
                    <a:pt x="1441" y="1037"/>
                  </a:lnTo>
                  <a:lnTo>
                    <a:pt x="1524" y="1835"/>
                  </a:lnTo>
                  <a:lnTo>
                    <a:pt x="1179" y="1775"/>
                  </a:lnTo>
                  <a:cubicBezTo>
                    <a:pt x="1048" y="1751"/>
                    <a:pt x="929" y="1727"/>
                    <a:pt x="786" y="1704"/>
                  </a:cubicBezTo>
                  <a:lnTo>
                    <a:pt x="595" y="1668"/>
                  </a:lnTo>
                  <a:lnTo>
                    <a:pt x="536" y="1668"/>
                  </a:lnTo>
                  <a:cubicBezTo>
                    <a:pt x="524" y="1668"/>
                    <a:pt x="524" y="1656"/>
                    <a:pt x="512" y="1656"/>
                  </a:cubicBezTo>
                  <a:cubicBezTo>
                    <a:pt x="488" y="1656"/>
                    <a:pt x="488" y="1656"/>
                    <a:pt x="476" y="1644"/>
                  </a:cubicBezTo>
                  <a:cubicBezTo>
                    <a:pt x="405" y="1584"/>
                    <a:pt x="345" y="1465"/>
                    <a:pt x="286" y="1358"/>
                  </a:cubicBezTo>
                  <a:cubicBezTo>
                    <a:pt x="250" y="1299"/>
                    <a:pt x="226" y="1239"/>
                    <a:pt x="214" y="1180"/>
                  </a:cubicBezTo>
                  <a:cubicBezTo>
                    <a:pt x="191" y="1144"/>
                    <a:pt x="191" y="1120"/>
                    <a:pt x="179" y="1084"/>
                  </a:cubicBezTo>
                  <a:cubicBezTo>
                    <a:pt x="179" y="1073"/>
                    <a:pt x="167" y="1061"/>
                    <a:pt x="167" y="1049"/>
                  </a:cubicBezTo>
                  <a:lnTo>
                    <a:pt x="167" y="1013"/>
                  </a:lnTo>
                  <a:lnTo>
                    <a:pt x="167" y="1001"/>
                  </a:lnTo>
                  <a:cubicBezTo>
                    <a:pt x="143" y="1001"/>
                    <a:pt x="172" y="996"/>
                    <a:pt x="162" y="996"/>
                  </a:cubicBezTo>
                  <a:cubicBezTo>
                    <a:pt x="157" y="996"/>
                    <a:pt x="143" y="997"/>
                    <a:pt x="107" y="1001"/>
                  </a:cubicBezTo>
                  <a:cubicBezTo>
                    <a:pt x="0" y="1013"/>
                    <a:pt x="71" y="1013"/>
                    <a:pt x="48" y="1013"/>
                  </a:cubicBezTo>
                  <a:lnTo>
                    <a:pt x="48" y="1037"/>
                  </a:lnTo>
                  <a:lnTo>
                    <a:pt x="48" y="1061"/>
                  </a:lnTo>
                  <a:cubicBezTo>
                    <a:pt x="48" y="1069"/>
                    <a:pt x="48" y="1083"/>
                    <a:pt x="32" y="1083"/>
                  </a:cubicBezTo>
                  <a:cubicBezTo>
                    <a:pt x="25" y="1083"/>
                    <a:pt x="15" y="1080"/>
                    <a:pt x="0" y="1073"/>
                  </a:cubicBezTo>
                  <a:lnTo>
                    <a:pt x="0" y="1073"/>
                  </a:lnTo>
                  <a:cubicBezTo>
                    <a:pt x="0" y="1108"/>
                    <a:pt x="12" y="1144"/>
                    <a:pt x="12" y="1180"/>
                  </a:cubicBezTo>
                  <a:cubicBezTo>
                    <a:pt x="36" y="1251"/>
                    <a:pt x="48" y="1311"/>
                    <a:pt x="60" y="1382"/>
                  </a:cubicBezTo>
                  <a:cubicBezTo>
                    <a:pt x="95" y="1525"/>
                    <a:pt x="131" y="1656"/>
                    <a:pt x="238" y="1787"/>
                  </a:cubicBezTo>
                  <a:lnTo>
                    <a:pt x="286" y="1835"/>
                  </a:lnTo>
                  <a:cubicBezTo>
                    <a:pt x="298" y="1846"/>
                    <a:pt x="333" y="1858"/>
                    <a:pt x="345" y="1882"/>
                  </a:cubicBezTo>
                  <a:cubicBezTo>
                    <a:pt x="357" y="1894"/>
                    <a:pt x="393" y="1906"/>
                    <a:pt x="417" y="1918"/>
                  </a:cubicBezTo>
                  <a:lnTo>
                    <a:pt x="429" y="1942"/>
                  </a:lnTo>
                  <a:lnTo>
                    <a:pt x="452" y="1942"/>
                  </a:lnTo>
                  <a:lnTo>
                    <a:pt x="476" y="1954"/>
                  </a:lnTo>
                  <a:lnTo>
                    <a:pt x="667" y="2025"/>
                  </a:lnTo>
                  <a:cubicBezTo>
                    <a:pt x="810" y="2073"/>
                    <a:pt x="929" y="2120"/>
                    <a:pt x="1060" y="2156"/>
                  </a:cubicBezTo>
                  <a:cubicBezTo>
                    <a:pt x="1191" y="2204"/>
                    <a:pt x="1310" y="2251"/>
                    <a:pt x="1441" y="2299"/>
                  </a:cubicBezTo>
                  <a:lnTo>
                    <a:pt x="1834" y="2394"/>
                  </a:lnTo>
                  <a:cubicBezTo>
                    <a:pt x="2084" y="2466"/>
                    <a:pt x="2357" y="2537"/>
                    <a:pt x="2619" y="2573"/>
                  </a:cubicBezTo>
                  <a:cubicBezTo>
                    <a:pt x="3343" y="2717"/>
                    <a:pt x="4072" y="2786"/>
                    <a:pt x="4807" y="2786"/>
                  </a:cubicBezTo>
                  <a:cubicBezTo>
                    <a:pt x="5160" y="2786"/>
                    <a:pt x="5514" y="2770"/>
                    <a:pt x="5870" y="2739"/>
                  </a:cubicBezTo>
                  <a:cubicBezTo>
                    <a:pt x="6953" y="2632"/>
                    <a:pt x="8025" y="2418"/>
                    <a:pt x="9037" y="2037"/>
                  </a:cubicBezTo>
                  <a:cubicBezTo>
                    <a:pt x="9561" y="1870"/>
                    <a:pt x="10049" y="1644"/>
                    <a:pt x="10525" y="1382"/>
                  </a:cubicBezTo>
                  <a:cubicBezTo>
                    <a:pt x="10644" y="1334"/>
                    <a:pt x="10763" y="1275"/>
                    <a:pt x="10882" y="1192"/>
                  </a:cubicBezTo>
                  <a:lnTo>
                    <a:pt x="11061" y="1084"/>
                  </a:lnTo>
                  <a:cubicBezTo>
                    <a:pt x="11073" y="1073"/>
                    <a:pt x="11132" y="1037"/>
                    <a:pt x="11168" y="1001"/>
                  </a:cubicBezTo>
                  <a:cubicBezTo>
                    <a:pt x="11192" y="965"/>
                    <a:pt x="11228" y="930"/>
                    <a:pt x="11240" y="894"/>
                  </a:cubicBezTo>
                  <a:cubicBezTo>
                    <a:pt x="11311" y="751"/>
                    <a:pt x="11323" y="596"/>
                    <a:pt x="11347" y="465"/>
                  </a:cubicBezTo>
                  <a:cubicBezTo>
                    <a:pt x="11359" y="334"/>
                    <a:pt x="11359" y="180"/>
                    <a:pt x="11323" y="49"/>
                  </a:cubicBezTo>
                  <a:cubicBezTo>
                    <a:pt x="11323" y="25"/>
                    <a:pt x="11299" y="1"/>
                    <a:pt x="11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2719375" y="3668450"/>
              <a:ext cx="224450" cy="58250"/>
            </a:xfrm>
            <a:custGeom>
              <a:avLst/>
              <a:gdLst/>
              <a:ahLst/>
              <a:cxnLst/>
              <a:rect l="l" t="t" r="r" b="b"/>
              <a:pathLst>
                <a:path w="8978" h="2330" extrusionOk="0">
                  <a:moveTo>
                    <a:pt x="8918" y="0"/>
                  </a:moveTo>
                  <a:cubicBezTo>
                    <a:pt x="8430" y="36"/>
                    <a:pt x="7168" y="298"/>
                    <a:pt x="6692" y="524"/>
                  </a:cubicBezTo>
                  <a:cubicBezTo>
                    <a:pt x="6216" y="750"/>
                    <a:pt x="5084" y="1167"/>
                    <a:pt x="4108" y="1619"/>
                  </a:cubicBezTo>
                  <a:cubicBezTo>
                    <a:pt x="3930" y="1715"/>
                    <a:pt x="3680" y="1786"/>
                    <a:pt x="3382" y="1834"/>
                  </a:cubicBezTo>
                  <a:cubicBezTo>
                    <a:pt x="3299" y="1845"/>
                    <a:pt x="3191" y="1857"/>
                    <a:pt x="3084" y="1869"/>
                  </a:cubicBezTo>
                  <a:cubicBezTo>
                    <a:pt x="2977" y="1893"/>
                    <a:pt x="2858" y="1893"/>
                    <a:pt x="2763" y="1905"/>
                  </a:cubicBezTo>
                  <a:cubicBezTo>
                    <a:pt x="2703" y="1905"/>
                    <a:pt x="2656" y="1917"/>
                    <a:pt x="2596" y="1917"/>
                  </a:cubicBezTo>
                  <a:cubicBezTo>
                    <a:pt x="2548" y="1917"/>
                    <a:pt x="2489" y="1941"/>
                    <a:pt x="2429" y="1941"/>
                  </a:cubicBezTo>
                  <a:cubicBezTo>
                    <a:pt x="2310" y="1941"/>
                    <a:pt x="2203" y="1953"/>
                    <a:pt x="2084" y="1953"/>
                  </a:cubicBezTo>
                  <a:lnTo>
                    <a:pt x="1929" y="1953"/>
                  </a:lnTo>
                  <a:cubicBezTo>
                    <a:pt x="1703" y="1965"/>
                    <a:pt x="1489" y="1965"/>
                    <a:pt x="1286" y="1965"/>
                  </a:cubicBezTo>
                  <a:lnTo>
                    <a:pt x="512" y="1965"/>
                  </a:lnTo>
                  <a:cubicBezTo>
                    <a:pt x="274" y="1965"/>
                    <a:pt x="120" y="1953"/>
                    <a:pt x="120" y="1953"/>
                  </a:cubicBezTo>
                  <a:cubicBezTo>
                    <a:pt x="96" y="1941"/>
                    <a:pt x="84" y="1941"/>
                    <a:pt x="60" y="1917"/>
                  </a:cubicBezTo>
                  <a:cubicBezTo>
                    <a:pt x="36" y="1905"/>
                    <a:pt x="24" y="1905"/>
                    <a:pt x="1" y="1893"/>
                  </a:cubicBezTo>
                  <a:lnTo>
                    <a:pt x="1" y="1893"/>
                  </a:lnTo>
                  <a:cubicBezTo>
                    <a:pt x="133" y="2243"/>
                    <a:pt x="911" y="2330"/>
                    <a:pt x="1673" y="2330"/>
                  </a:cubicBezTo>
                  <a:cubicBezTo>
                    <a:pt x="2208" y="2330"/>
                    <a:pt x="2735" y="2287"/>
                    <a:pt x="3025" y="2262"/>
                  </a:cubicBezTo>
                  <a:cubicBezTo>
                    <a:pt x="3739" y="2203"/>
                    <a:pt x="4251" y="2119"/>
                    <a:pt x="5704" y="1286"/>
                  </a:cubicBezTo>
                  <a:cubicBezTo>
                    <a:pt x="6037" y="1107"/>
                    <a:pt x="6370" y="953"/>
                    <a:pt x="6716" y="833"/>
                  </a:cubicBezTo>
                  <a:lnTo>
                    <a:pt x="6787" y="1560"/>
                  </a:lnTo>
                  <a:cubicBezTo>
                    <a:pt x="6787" y="1560"/>
                    <a:pt x="7104" y="1661"/>
                    <a:pt x="7588" y="1661"/>
                  </a:cubicBezTo>
                  <a:cubicBezTo>
                    <a:pt x="7965" y="1661"/>
                    <a:pt x="8444" y="1600"/>
                    <a:pt x="8954" y="1381"/>
                  </a:cubicBezTo>
                  <a:lnTo>
                    <a:pt x="8930" y="405"/>
                  </a:lnTo>
                  <a:lnTo>
                    <a:pt x="8978" y="405"/>
                  </a:lnTo>
                  <a:lnTo>
                    <a:pt x="89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2801225" y="3547875"/>
              <a:ext cx="32775" cy="58075"/>
            </a:xfrm>
            <a:custGeom>
              <a:avLst/>
              <a:gdLst/>
              <a:ahLst/>
              <a:cxnLst/>
              <a:rect l="l" t="t" r="r" b="b"/>
              <a:pathLst>
                <a:path w="1311" h="2323" extrusionOk="0">
                  <a:moveTo>
                    <a:pt x="751" y="1"/>
                  </a:moveTo>
                  <a:lnTo>
                    <a:pt x="1" y="239"/>
                  </a:lnTo>
                  <a:lnTo>
                    <a:pt x="679" y="2323"/>
                  </a:lnTo>
                  <a:lnTo>
                    <a:pt x="1310" y="715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2870575" y="3601475"/>
              <a:ext cx="71775" cy="84250"/>
            </a:xfrm>
            <a:custGeom>
              <a:avLst/>
              <a:gdLst/>
              <a:ahLst/>
              <a:cxnLst/>
              <a:rect l="l" t="t" r="r" b="b"/>
              <a:pathLst>
                <a:path w="2871" h="3370" extrusionOk="0">
                  <a:moveTo>
                    <a:pt x="2692" y="0"/>
                  </a:moveTo>
                  <a:cubicBezTo>
                    <a:pt x="1811" y="72"/>
                    <a:pt x="1" y="572"/>
                    <a:pt x="263" y="3370"/>
                  </a:cubicBezTo>
                  <a:cubicBezTo>
                    <a:pt x="418" y="3310"/>
                    <a:pt x="537" y="3251"/>
                    <a:pt x="644" y="3203"/>
                  </a:cubicBezTo>
                  <a:cubicBezTo>
                    <a:pt x="1120" y="2977"/>
                    <a:pt x="2382" y="2727"/>
                    <a:pt x="2870" y="2679"/>
                  </a:cubicBezTo>
                  <a:cubicBezTo>
                    <a:pt x="2870" y="2679"/>
                    <a:pt x="2870" y="1060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2748850" y="3521400"/>
              <a:ext cx="190825" cy="195875"/>
            </a:xfrm>
            <a:custGeom>
              <a:avLst/>
              <a:gdLst/>
              <a:ahLst/>
              <a:cxnLst/>
              <a:rect l="l" t="t" r="r" b="b"/>
              <a:pathLst>
                <a:path w="7633" h="7835" extrusionOk="0">
                  <a:moveTo>
                    <a:pt x="7632" y="0"/>
                  </a:moveTo>
                  <a:lnTo>
                    <a:pt x="2834" y="881"/>
                  </a:lnTo>
                  <a:cubicBezTo>
                    <a:pt x="2834" y="881"/>
                    <a:pt x="3334" y="3858"/>
                    <a:pt x="1881" y="4941"/>
                  </a:cubicBezTo>
                  <a:cubicBezTo>
                    <a:pt x="1000" y="5620"/>
                    <a:pt x="393" y="5989"/>
                    <a:pt x="0" y="6215"/>
                  </a:cubicBezTo>
                  <a:cubicBezTo>
                    <a:pt x="262" y="6584"/>
                    <a:pt x="524" y="7120"/>
                    <a:pt x="596" y="7835"/>
                  </a:cubicBezTo>
                  <a:lnTo>
                    <a:pt x="929" y="7835"/>
                  </a:lnTo>
                  <a:cubicBezTo>
                    <a:pt x="1048" y="7835"/>
                    <a:pt x="1143" y="7835"/>
                    <a:pt x="1262" y="7823"/>
                  </a:cubicBezTo>
                  <a:cubicBezTo>
                    <a:pt x="1310" y="7823"/>
                    <a:pt x="1369" y="7799"/>
                    <a:pt x="1429" y="7799"/>
                  </a:cubicBezTo>
                  <a:cubicBezTo>
                    <a:pt x="1489" y="7799"/>
                    <a:pt x="1536" y="7787"/>
                    <a:pt x="1596" y="7787"/>
                  </a:cubicBezTo>
                  <a:cubicBezTo>
                    <a:pt x="1715" y="7787"/>
                    <a:pt x="1822" y="7775"/>
                    <a:pt x="1917" y="7763"/>
                  </a:cubicBezTo>
                  <a:cubicBezTo>
                    <a:pt x="2024" y="7739"/>
                    <a:pt x="2120" y="7727"/>
                    <a:pt x="2215" y="7716"/>
                  </a:cubicBezTo>
                  <a:cubicBezTo>
                    <a:pt x="2512" y="7656"/>
                    <a:pt x="2774" y="7597"/>
                    <a:pt x="2953" y="7501"/>
                  </a:cubicBezTo>
                  <a:cubicBezTo>
                    <a:pt x="3727" y="7132"/>
                    <a:pt x="4584" y="6811"/>
                    <a:pt x="5156" y="6573"/>
                  </a:cubicBezTo>
                  <a:cubicBezTo>
                    <a:pt x="4882" y="3775"/>
                    <a:pt x="6703" y="3275"/>
                    <a:pt x="7573" y="3203"/>
                  </a:cubicBezTo>
                  <a:cubicBezTo>
                    <a:pt x="7549" y="3084"/>
                    <a:pt x="7537" y="2965"/>
                    <a:pt x="7501" y="2858"/>
                  </a:cubicBezTo>
                  <a:cubicBezTo>
                    <a:pt x="7406" y="2489"/>
                    <a:pt x="7275" y="2084"/>
                    <a:pt x="7144" y="1715"/>
                  </a:cubicBezTo>
                  <a:cubicBezTo>
                    <a:pt x="6632" y="358"/>
                    <a:pt x="7632" y="0"/>
                    <a:pt x="7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2711625" y="3676475"/>
              <a:ext cx="51825" cy="41100"/>
            </a:xfrm>
            <a:custGeom>
              <a:avLst/>
              <a:gdLst/>
              <a:ahLst/>
              <a:cxnLst/>
              <a:rect l="l" t="t" r="r" b="b"/>
              <a:pathLst>
                <a:path w="2073" h="1644" extrusionOk="0">
                  <a:moveTo>
                    <a:pt x="1477" y="0"/>
                  </a:moveTo>
                  <a:cubicBezTo>
                    <a:pt x="1203" y="155"/>
                    <a:pt x="1025" y="227"/>
                    <a:pt x="894" y="286"/>
                  </a:cubicBezTo>
                  <a:cubicBezTo>
                    <a:pt x="549" y="405"/>
                    <a:pt x="1" y="346"/>
                    <a:pt x="72" y="1239"/>
                  </a:cubicBezTo>
                  <a:cubicBezTo>
                    <a:pt x="96" y="1394"/>
                    <a:pt x="180" y="1489"/>
                    <a:pt x="311" y="1572"/>
                  </a:cubicBezTo>
                  <a:cubicBezTo>
                    <a:pt x="334" y="1584"/>
                    <a:pt x="358" y="1584"/>
                    <a:pt x="370" y="1596"/>
                  </a:cubicBezTo>
                  <a:cubicBezTo>
                    <a:pt x="394" y="1620"/>
                    <a:pt x="418" y="1620"/>
                    <a:pt x="430" y="1632"/>
                  </a:cubicBezTo>
                  <a:cubicBezTo>
                    <a:pt x="430" y="1632"/>
                    <a:pt x="584" y="1644"/>
                    <a:pt x="822" y="1644"/>
                  </a:cubicBezTo>
                  <a:lnTo>
                    <a:pt x="1596" y="1644"/>
                  </a:lnTo>
                  <a:cubicBezTo>
                    <a:pt x="1739" y="1644"/>
                    <a:pt x="1906" y="1632"/>
                    <a:pt x="2073" y="1632"/>
                  </a:cubicBezTo>
                  <a:cubicBezTo>
                    <a:pt x="2001" y="917"/>
                    <a:pt x="1727" y="381"/>
                    <a:pt x="1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2806875" y="3618550"/>
              <a:ext cx="17300" cy="8325"/>
            </a:xfrm>
            <a:custGeom>
              <a:avLst/>
              <a:gdLst/>
              <a:ahLst/>
              <a:cxnLst/>
              <a:rect l="l" t="t" r="r" b="b"/>
              <a:pathLst>
                <a:path w="692" h="333" extrusionOk="0">
                  <a:moveTo>
                    <a:pt x="77" y="0"/>
                  </a:moveTo>
                  <a:cubicBezTo>
                    <a:pt x="42" y="0"/>
                    <a:pt x="13" y="30"/>
                    <a:pt x="13" y="67"/>
                  </a:cubicBezTo>
                  <a:lnTo>
                    <a:pt x="1" y="151"/>
                  </a:lnTo>
                  <a:cubicBezTo>
                    <a:pt x="1" y="198"/>
                    <a:pt x="13" y="246"/>
                    <a:pt x="60" y="246"/>
                  </a:cubicBezTo>
                  <a:lnTo>
                    <a:pt x="572" y="329"/>
                  </a:lnTo>
                  <a:cubicBezTo>
                    <a:pt x="579" y="331"/>
                    <a:pt x="585" y="332"/>
                    <a:pt x="592" y="332"/>
                  </a:cubicBezTo>
                  <a:cubicBezTo>
                    <a:pt x="623" y="332"/>
                    <a:pt x="656" y="309"/>
                    <a:pt x="656" y="270"/>
                  </a:cubicBezTo>
                  <a:lnTo>
                    <a:pt x="668" y="186"/>
                  </a:lnTo>
                  <a:cubicBezTo>
                    <a:pt x="692" y="139"/>
                    <a:pt x="656" y="91"/>
                    <a:pt x="608" y="91"/>
                  </a:cubicBezTo>
                  <a:lnTo>
                    <a:pt x="108" y="8"/>
                  </a:lnTo>
                  <a:cubicBezTo>
                    <a:pt x="98" y="2"/>
                    <a:pt x="87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2797350" y="3633375"/>
              <a:ext cx="17000" cy="11375"/>
            </a:xfrm>
            <a:custGeom>
              <a:avLst/>
              <a:gdLst/>
              <a:ahLst/>
              <a:cxnLst/>
              <a:rect l="l" t="t" r="r" b="b"/>
              <a:pathLst>
                <a:path w="680" h="455" extrusionOk="0">
                  <a:moveTo>
                    <a:pt x="107" y="0"/>
                  </a:moveTo>
                  <a:cubicBezTo>
                    <a:pt x="77" y="0"/>
                    <a:pt x="54" y="20"/>
                    <a:pt x="37" y="46"/>
                  </a:cubicBezTo>
                  <a:lnTo>
                    <a:pt x="13" y="129"/>
                  </a:lnTo>
                  <a:cubicBezTo>
                    <a:pt x="1" y="153"/>
                    <a:pt x="25" y="200"/>
                    <a:pt x="60" y="224"/>
                  </a:cubicBezTo>
                  <a:lnTo>
                    <a:pt x="537" y="451"/>
                  </a:lnTo>
                  <a:cubicBezTo>
                    <a:pt x="545" y="453"/>
                    <a:pt x="554" y="455"/>
                    <a:pt x="563" y="455"/>
                  </a:cubicBezTo>
                  <a:cubicBezTo>
                    <a:pt x="593" y="455"/>
                    <a:pt x="623" y="439"/>
                    <a:pt x="632" y="403"/>
                  </a:cubicBezTo>
                  <a:lnTo>
                    <a:pt x="668" y="331"/>
                  </a:lnTo>
                  <a:cubicBezTo>
                    <a:pt x="680" y="284"/>
                    <a:pt x="668" y="248"/>
                    <a:pt x="620" y="224"/>
                  </a:cubicBezTo>
                  <a:lnTo>
                    <a:pt x="144" y="10"/>
                  </a:lnTo>
                  <a:cubicBezTo>
                    <a:pt x="131" y="3"/>
                    <a:pt x="118" y="0"/>
                    <a:pt x="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2783975" y="3646000"/>
              <a:ext cx="16675" cy="11850"/>
            </a:xfrm>
            <a:custGeom>
              <a:avLst/>
              <a:gdLst/>
              <a:ahLst/>
              <a:cxnLst/>
              <a:rect l="l" t="t" r="r" b="b"/>
              <a:pathLst>
                <a:path w="667" h="474" extrusionOk="0">
                  <a:moveTo>
                    <a:pt x="141" y="0"/>
                  </a:moveTo>
                  <a:cubicBezTo>
                    <a:pt x="108" y="0"/>
                    <a:pt x="80" y="11"/>
                    <a:pt x="72" y="29"/>
                  </a:cubicBezTo>
                  <a:lnTo>
                    <a:pt x="24" y="112"/>
                  </a:lnTo>
                  <a:cubicBezTo>
                    <a:pt x="0" y="136"/>
                    <a:pt x="12" y="196"/>
                    <a:pt x="60" y="219"/>
                  </a:cubicBezTo>
                  <a:lnTo>
                    <a:pt x="500" y="469"/>
                  </a:lnTo>
                  <a:cubicBezTo>
                    <a:pt x="512" y="472"/>
                    <a:pt x="524" y="474"/>
                    <a:pt x="535" y="474"/>
                  </a:cubicBezTo>
                  <a:cubicBezTo>
                    <a:pt x="569" y="474"/>
                    <a:pt x="598" y="460"/>
                    <a:pt x="607" y="434"/>
                  </a:cubicBezTo>
                  <a:lnTo>
                    <a:pt x="655" y="362"/>
                  </a:lnTo>
                  <a:cubicBezTo>
                    <a:pt x="667" y="315"/>
                    <a:pt x="655" y="279"/>
                    <a:pt x="619" y="255"/>
                  </a:cubicBezTo>
                  <a:lnTo>
                    <a:pt x="179" y="5"/>
                  </a:lnTo>
                  <a:cubicBezTo>
                    <a:pt x="166" y="2"/>
                    <a:pt x="153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2772050" y="3655300"/>
              <a:ext cx="16400" cy="14400"/>
            </a:xfrm>
            <a:custGeom>
              <a:avLst/>
              <a:gdLst/>
              <a:ahLst/>
              <a:cxnLst/>
              <a:rect l="l" t="t" r="r" b="b"/>
              <a:pathLst>
                <a:path w="656" h="576" extrusionOk="0">
                  <a:moveTo>
                    <a:pt x="144" y="0"/>
                  </a:moveTo>
                  <a:cubicBezTo>
                    <a:pt x="120" y="0"/>
                    <a:pt x="97" y="12"/>
                    <a:pt x="84" y="38"/>
                  </a:cubicBezTo>
                  <a:lnTo>
                    <a:pt x="25" y="97"/>
                  </a:lnTo>
                  <a:cubicBezTo>
                    <a:pt x="1" y="121"/>
                    <a:pt x="13" y="181"/>
                    <a:pt x="37" y="216"/>
                  </a:cubicBezTo>
                  <a:lnTo>
                    <a:pt x="441" y="550"/>
                  </a:lnTo>
                  <a:cubicBezTo>
                    <a:pt x="458" y="566"/>
                    <a:pt x="480" y="575"/>
                    <a:pt x="501" y="575"/>
                  </a:cubicBezTo>
                  <a:cubicBezTo>
                    <a:pt x="525" y="575"/>
                    <a:pt x="548" y="563"/>
                    <a:pt x="561" y="538"/>
                  </a:cubicBezTo>
                  <a:lnTo>
                    <a:pt x="620" y="478"/>
                  </a:lnTo>
                  <a:cubicBezTo>
                    <a:pt x="656" y="455"/>
                    <a:pt x="656" y="395"/>
                    <a:pt x="608" y="359"/>
                  </a:cubicBezTo>
                  <a:lnTo>
                    <a:pt x="203" y="26"/>
                  </a:lnTo>
                  <a:cubicBezTo>
                    <a:pt x="187" y="9"/>
                    <a:pt x="165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2756575" y="3665725"/>
              <a:ext cx="16100" cy="14450"/>
            </a:xfrm>
            <a:custGeom>
              <a:avLst/>
              <a:gdLst/>
              <a:ahLst/>
              <a:cxnLst/>
              <a:rect l="l" t="t" r="r" b="b"/>
              <a:pathLst>
                <a:path w="644" h="578" extrusionOk="0">
                  <a:moveTo>
                    <a:pt x="144" y="0"/>
                  </a:moveTo>
                  <a:cubicBezTo>
                    <a:pt x="120" y="0"/>
                    <a:pt x="97" y="12"/>
                    <a:pt x="84" y="38"/>
                  </a:cubicBezTo>
                  <a:lnTo>
                    <a:pt x="25" y="97"/>
                  </a:lnTo>
                  <a:cubicBezTo>
                    <a:pt x="1" y="121"/>
                    <a:pt x="1" y="180"/>
                    <a:pt x="37" y="216"/>
                  </a:cubicBezTo>
                  <a:lnTo>
                    <a:pt x="441" y="561"/>
                  </a:lnTo>
                  <a:cubicBezTo>
                    <a:pt x="451" y="571"/>
                    <a:pt x="467" y="577"/>
                    <a:pt x="485" y="577"/>
                  </a:cubicBezTo>
                  <a:cubicBezTo>
                    <a:pt x="510" y="577"/>
                    <a:pt x="539" y="566"/>
                    <a:pt x="560" y="538"/>
                  </a:cubicBezTo>
                  <a:lnTo>
                    <a:pt x="620" y="478"/>
                  </a:lnTo>
                  <a:cubicBezTo>
                    <a:pt x="644" y="454"/>
                    <a:pt x="644" y="395"/>
                    <a:pt x="596" y="359"/>
                  </a:cubicBezTo>
                  <a:lnTo>
                    <a:pt x="203" y="26"/>
                  </a:lnTo>
                  <a:cubicBezTo>
                    <a:pt x="187" y="9"/>
                    <a:pt x="165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2832475" y="3586750"/>
              <a:ext cx="8975" cy="8525"/>
            </a:xfrm>
            <a:custGeom>
              <a:avLst/>
              <a:gdLst/>
              <a:ahLst/>
              <a:cxnLst/>
              <a:rect l="l" t="t" r="r" b="b"/>
              <a:pathLst>
                <a:path w="359" h="341" extrusionOk="0">
                  <a:moveTo>
                    <a:pt x="188" y="0"/>
                  </a:moveTo>
                  <a:cubicBezTo>
                    <a:pt x="114" y="0"/>
                    <a:pt x="35" y="54"/>
                    <a:pt x="25" y="125"/>
                  </a:cubicBezTo>
                  <a:cubicBezTo>
                    <a:pt x="1" y="220"/>
                    <a:pt x="49" y="303"/>
                    <a:pt x="144" y="339"/>
                  </a:cubicBezTo>
                  <a:cubicBezTo>
                    <a:pt x="152" y="340"/>
                    <a:pt x="161" y="341"/>
                    <a:pt x="170" y="341"/>
                  </a:cubicBezTo>
                  <a:cubicBezTo>
                    <a:pt x="246" y="341"/>
                    <a:pt x="325" y="295"/>
                    <a:pt x="346" y="220"/>
                  </a:cubicBezTo>
                  <a:cubicBezTo>
                    <a:pt x="358" y="125"/>
                    <a:pt x="310" y="41"/>
                    <a:pt x="227" y="6"/>
                  </a:cubicBezTo>
                  <a:cubicBezTo>
                    <a:pt x="215" y="2"/>
                    <a:pt x="201" y="0"/>
                    <a:pt x="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2836050" y="3573050"/>
              <a:ext cx="8675" cy="8550"/>
            </a:xfrm>
            <a:custGeom>
              <a:avLst/>
              <a:gdLst/>
              <a:ahLst/>
              <a:cxnLst/>
              <a:rect l="l" t="t" r="r" b="b"/>
              <a:pathLst>
                <a:path w="347" h="342" extrusionOk="0">
                  <a:moveTo>
                    <a:pt x="172" y="1"/>
                  </a:moveTo>
                  <a:cubicBezTo>
                    <a:pt x="93" y="1"/>
                    <a:pt x="23" y="54"/>
                    <a:pt x="13" y="125"/>
                  </a:cubicBezTo>
                  <a:cubicBezTo>
                    <a:pt x="1" y="220"/>
                    <a:pt x="36" y="304"/>
                    <a:pt x="132" y="339"/>
                  </a:cubicBezTo>
                  <a:cubicBezTo>
                    <a:pt x="140" y="341"/>
                    <a:pt x="149" y="341"/>
                    <a:pt x="158" y="341"/>
                  </a:cubicBezTo>
                  <a:cubicBezTo>
                    <a:pt x="234" y="341"/>
                    <a:pt x="313" y="295"/>
                    <a:pt x="334" y="220"/>
                  </a:cubicBezTo>
                  <a:cubicBezTo>
                    <a:pt x="346" y="125"/>
                    <a:pt x="310" y="42"/>
                    <a:pt x="215" y="6"/>
                  </a:cubicBezTo>
                  <a:cubicBezTo>
                    <a:pt x="201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2536325" y="2292800"/>
              <a:ext cx="310475" cy="257100"/>
            </a:xfrm>
            <a:custGeom>
              <a:avLst/>
              <a:gdLst/>
              <a:ahLst/>
              <a:cxnLst/>
              <a:rect l="l" t="t" r="r" b="b"/>
              <a:pathLst>
                <a:path w="12419" h="10284" extrusionOk="0">
                  <a:moveTo>
                    <a:pt x="5875" y="1"/>
                  </a:moveTo>
                  <a:cubicBezTo>
                    <a:pt x="5718" y="1"/>
                    <a:pt x="5557" y="11"/>
                    <a:pt x="5394" y="31"/>
                  </a:cubicBezTo>
                  <a:cubicBezTo>
                    <a:pt x="2727" y="365"/>
                    <a:pt x="2774" y="2520"/>
                    <a:pt x="2774" y="2520"/>
                  </a:cubicBezTo>
                  <a:cubicBezTo>
                    <a:pt x="2774" y="2520"/>
                    <a:pt x="2473" y="2282"/>
                    <a:pt x="2077" y="2282"/>
                  </a:cubicBezTo>
                  <a:cubicBezTo>
                    <a:pt x="1711" y="2282"/>
                    <a:pt x="1266" y="2486"/>
                    <a:pt x="905" y="3270"/>
                  </a:cubicBezTo>
                  <a:cubicBezTo>
                    <a:pt x="167" y="4889"/>
                    <a:pt x="0" y="7973"/>
                    <a:pt x="1798" y="8877"/>
                  </a:cubicBezTo>
                  <a:cubicBezTo>
                    <a:pt x="1798" y="8877"/>
                    <a:pt x="1601" y="10284"/>
                    <a:pt x="3569" y="10284"/>
                  </a:cubicBezTo>
                  <a:cubicBezTo>
                    <a:pt x="3870" y="10284"/>
                    <a:pt x="4221" y="10251"/>
                    <a:pt x="4632" y="10175"/>
                  </a:cubicBezTo>
                  <a:cubicBezTo>
                    <a:pt x="7727" y="9580"/>
                    <a:pt x="8632" y="9080"/>
                    <a:pt x="8632" y="9080"/>
                  </a:cubicBezTo>
                  <a:cubicBezTo>
                    <a:pt x="8632" y="9080"/>
                    <a:pt x="11394" y="8449"/>
                    <a:pt x="10525" y="6210"/>
                  </a:cubicBezTo>
                  <a:cubicBezTo>
                    <a:pt x="10525" y="6210"/>
                    <a:pt x="12418" y="5508"/>
                    <a:pt x="11430" y="3579"/>
                  </a:cubicBezTo>
                  <a:cubicBezTo>
                    <a:pt x="11047" y="2819"/>
                    <a:pt x="10384" y="2658"/>
                    <a:pt x="9889" y="2658"/>
                  </a:cubicBezTo>
                  <a:cubicBezTo>
                    <a:pt x="9524" y="2658"/>
                    <a:pt x="9251" y="2746"/>
                    <a:pt x="9251" y="2746"/>
                  </a:cubicBezTo>
                  <a:cubicBezTo>
                    <a:pt x="8881" y="1125"/>
                    <a:pt x="7547" y="1"/>
                    <a:pt x="5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2659550" y="2590325"/>
              <a:ext cx="2400" cy="625"/>
            </a:xfrm>
            <a:custGeom>
              <a:avLst/>
              <a:gdLst/>
              <a:ahLst/>
              <a:cxnLst/>
              <a:rect l="l" t="t" r="r" b="b"/>
              <a:pathLst>
                <a:path w="96" h="25" extrusionOk="0">
                  <a:moveTo>
                    <a:pt x="0" y="24"/>
                  </a:moveTo>
                  <a:cubicBezTo>
                    <a:pt x="60" y="13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9F5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2595850" y="2371850"/>
              <a:ext cx="159275" cy="223425"/>
            </a:xfrm>
            <a:custGeom>
              <a:avLst/>
              <a:gdLst/>
              <a:ahLst/>
              <a:cxnLst/>
              <a:rect l="l" t="t" r="r" b="b"/>
              <a:pathLst>
                <a:path w="6371" h="8937" extrusionOk="0">
                  <a:moveTo>
                    <a:pt x="834" y="0"/>
                  </a:moveTo>
                  <a:lnTo>
                    <a:pt x="834" y="0"/>
                  </a:lnTo>
                  <a:cubicBezTo>
                    <a:pt x="1036" y="977"/>
                    <a:pt x="0" y="1739"/>
                    <a:pt x="0" y="1739"/>
                  </a:cubicBezTo>
                  <a:cubicBezTo>
                    <a:pt x="0" y="1739"/>
                    <a:pt x="262" y="3834"/>
                    <a:pt x="655" y="4668"/>
                  </a:cubicBezTo>
                  <a:cubicBezTo>
                    <a:pt x="1060" y="5489"/>
                    <a:pt x="2167" y="5894"/>
                    <a:pt x="2167" y="5894"/>
                  </a:cubicBezTo>
                  <a:lnTo>
                    <a:pt x="3251" y="8668"/>
                  </a:lnTo>
                  <a:cubicBezTo>
                    <a:pt x="3251" y="8668"/>
                    <a:pt x="3435" y="8937"/>
                    <a:pt x="3980" y="8937"/>
                  </a:cubicBezTo>
                  <a:cubicBezTo>
                    <a:pt x="4375" y="8937"/>
                    <a:pt x="4959" y="8796"/>
                    <a:pt x="5799" y="8311"/>
                  </a:cubicBezTo>
                  <a:cubicBezTo>
                    <a:pt x="6168" y="8097"/>
                    <a:pt x="6370" y="7620"/>
                    <a:pt x="6251" y="7192"/>
                  </a:cubicBezTo>
                  <a:lnTo>
                    <a:pt x="4501" y="667"/>
                  </a:lnTo>
                  <a:cubicBezTo>
                    <a:pt x="3884" y="828"/>
                    <a:pt x="3365" y="891"/>
                    <a:pt x="2929" y="891"/>
                  </a:cubicBezTo>
                  <a:cubicBezTo>
                    <a:pt x="1294" y="891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2644075" y="2424825"/>
              <a:ext cx="28900" cy="45800"/>
            </a:xfrm>
            <a:custGeom>
              <a:avLst/>
              <a:gdLst/>
              <a:ahLst/>
              <a:cxnLst/>
              <a:rect l="l" t="t" r="r" b="b"/>
              <a:pathLst>
                <a:path w="1156" h="1832" extrusionOk="0">
                  <a:moveTo>
                    <a:pt x="250" y="1"/>
                  </a:moveTo>
                  <a:cubicBezTo>
                    <a:pt x="203" y="1"/>
                    <a:pt x="143" y="48"/>
                    <a:pt x="143" y="96"/>
                  </a:cubicBezTo>
                  <a:cubicBezTo>
                    <a:pt x="84" y="560"/>
                    <a:pt x="0" y="1632"/>
                    <a:pt x="274" y="1775"/>
                  </a:cubicBezTo>
                  <a:cubicBezTo>
                    <a:pt x="351" y="1817"/>
                    <a:pt x="438" y="1831"/>
                    <a:pt x="526" y="1831"/>
                  </a:cubicBezTo>
                  <a:cubicBezTo>
                    <a:pt x="613" y="1831"/>
                    <a:pt x="703" y="1817"/>
                    <a:pt x="786" y="1799"/>
                  </a:cubicBezTo>
                  <a:cubicBezTo>
                    <a:pt x="929" y="1763"/>
                    <a:pt x="1036" y="1703"/>
                    <a:pt x="1084" y="1691"/>
                  </a:cubicBezTo>
                  <a:cubicBezTo>
                    <a:pt x="1131" y="1656"/>
                    <a:pt x="1155" y="1596"/>
                    <a:pt x="1131" y="1549"/>
                  </a:cubicBezTo>
                  <a:cubicBezTo>
                    <a:pt x="1106" y="1523"/>
                    <a:pt x="1069" y="1498"/>
                    <a:pt x="1032" y="1498"/>
                  </a:cubicBezTo>
                  <a:cubicBezTo>
                    <a:pt x="1017" y="1498"/>
                    <a:pt x="1002" y="1502"/>
                    <a:pt x="988" y="1513"/>
                  </a:cubicBezTo>
                  <a:cubicBezTo>
                    <a:pt x="919" y="1556"/>
                    <a:pt x="721" y="1632"/>
                    <a:pt x="551" y="1632"/>
                  </a:cubicBezTo>
                  <a:cubicBezTo>
                    <a:pt x="488" y="1632"/>
                    <a:pt x="429" y="1622"/>
                    <a:pt x="381" y="1596"/>
                  </a:cubicBezTo>
                  <a:cubicBezTo>
                    <a:pt x="274" y="1537"/>
                    <a:pt x="250" y="858"/>
                    <a:pt x="334" y="108"/>
                  </a:cubicBezTo>
                  <a:cubicBezTo>
                    <a:pt x="334" y="60"/>
                    <a:pt x="298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2628600" y="2429925"/>
              <a:ext cx="11025" cy="9775"/>
            </a:xfrm>
            <a:custGeom>
              <a:avLst/>
              <a:gdLst/>
              <a:ahLst/>
              <a:cxnLst/>
              <a:rect l="l" t="t" r="r" b="b"/>
              <a:pathLst>
                <a:path w="441" h="391" extrusionOk="0">
                  <a:moveTo>
                    <a:pt x="230" y="1"/>
                  </a:moveTo>
                  <a:cubicBezTo>
                    <a:pt x="209" y="1"/>
                    <a:pt x="188" y="4"/>
                    <a:pt x="167" y="11"/>
                  </a:cubicBezTo>
                  <a:cubicBezTo>
                    <a:pt x="60" y="59"/>
                    <a:pt x="0" y="166"/>
                    <a:pt x="36" y="249"/>
                  </a:cubicBezTo>
                  <a:cubicBezTo>
                    <a:pt x="55" y="335"/>
                    <a:pt x="128" y="391"/>
                    <a:pt x="211" y="391"/>
                  </a:cubicBezTo>
                  <a:cubicBezTo>
                    <a:pt x="232" y="391"/>
                    <a:pt x="253" y="387"/>
                    <a:pt x="274" y="380"/>
                  </a:cubicBezTo>
                  <a:cubicBezTo>
                    <a:pt x="381" y="356"/>
                    <a:pt x="441" y="249"/>
                    <a:pt x="405" y="142"/>
                  </a:cubicBezTo>
                  <a:cubicBezTo>
                    <a:pt x="386" y="56"/>
                    <a:pt x="313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2619375" y="2413200"/>
              <a:ext cx="16375" cy="15225"/>
            </a:xfrm>
            <a:custGeom>
              <a:avLst/>
              <a:gdLst/>
              <a:ahLst/>
              <a:cxnLst/>
              <a:rect l="l" t="t" r="r" b="b"/>
              <a:pathLst>
                <a:path w="655" h="609" extrusionOk="0">
                  <a:moveTo>
                    <a:pt x="525" y="0"/>
                  </a:moveTo>
                  <a:cubicBezTo>
                    <a:pt x="448" y="0"/>
                    <a:pt x="261" y="15"/>
                    <a:pt x="131" y="144"/>
                  </a:cubicBezTo>
                  <a:cubicBezTo>
                    <a:pt x="48" y="240"/>
                    <a:pt x="0" y="371"/>
                    <a:pt x="0" y="513"/>
                  </a:cubicBezTo>
                  <a:cubicBezTo>
                    <a:pt x="0" y="561"/>
                    <a:pt x="48" y="609"/>
                    <a:pt x="83" y="609"/>
                  </a:cubicBezTo>
                  <a:lnTo>
                    <a:pt x="119" y="609"/>
                  </a:lnTo>
                  <a:cubicBezTo>
                    <a:pt x="167" y="609"/>
                    <a:pt x="191" y="561"/>
                    <a:pt x="179" y="513"/>
                  </a:cubicBezTo>
                  <a:cubicBezTo>
                    <a:pt x="179" y="430"/>
                    <a:pt x="191" y="359"/>
                    <a:pt x="250" y="299"/>
                  </a:cubicBezTo>
                  <a:cubicBezTo>
                    <a:pt x="357" y="192"/>
                    <a:pt x="548" y="192"/>
                    <a:pt x="548" y="192"/>
                  </a:cubicBezTo>
                  <a:cubicBezTo>
                    <a:pt x="607" y="192"/>
                    <a:pt x="655" y="144"/>
                    <a:pt x="655" y="97"/>
                  </a:cubicBezTo>
                  <a:cubicBezTo>
                    <a:pt x="655" y="37"/>
                    <a:pt x="607" y="1"/>
                    <a:pt x="560" y="1"/>
                  </a:cubicBezTo>
                  <a:cubicBezTo>
                    <a:pt x="560" y="1"/>
                    <a:pt x="547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2662225" y="2421125"/>
              <a:ext cx="10750" cy="9650"/>
            </a:xfrm>
            <a:custGeom>
              <a:avLst/>
              <a:gdLst/>
              <a:ahLst/>
              <a:cxnLst/>
              <a:rect l="l" t="t" r="r" b="b"/>
              <a:pathLst>
                <a:path w="430" h="386" extrusionOk="0">
                  <a:moveTo>
                    <a:pt x="210" y="1"/>
                  </a:moveTo>
                  <a:cubicBezTo>
                    <a:pt x="196" y="1"/>
                    <a:pt x="181" y="2"/>
                    <a:pt x="167" y="6"/>
                  </a:cubicBezTo>
                  <a:cubicBezTo>
                    <a:pt x="60" y="42"/>
                    <a:pt x="1" y="137"/>
                    <a:pt x="24" y="244"/>
                  </a:cubicBezTo>
                  <a:cubicBezTo>
                    <a:pt x="53" y="330"/>
                    <a:pt x="128" y="385"/>
                    <a:pt x="205" y="385"/>
                  </a:cubicBezTo>
                  <a:cubicBezTo>
                    <a:pt x="224" y="385"/>
                    <a:pt x="244" y="382"/>
                    <a:pt x="262" y="375"/>
                  </a:cubicBezTo>
                  <a:cubicBezTo>
                    <a:pt x="370" y="351"/>
                    <a:pt x="429" y="244"/>
                    <a:pt x="405" y="137"/>
                  </a:cubicBezTo>
                  <a:cubicBezTo>
                    <a:pt x="375" y="56"/>
                    <a:pt x="29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2655375" y="2404225"/>
              <a:ext cx="20875" cy="10625"/>
            </a:xfrm>
            <a:custGeom>
              <a:avLst/>
              <a:gdLst/>
              <a:ahLst/>
              <a:cxnLst/>
              <a:rect l="l" t="t" r="r" b="b"/>
              <a:pathLst>
                <a:path w="835" h="425" extrusionOk="0">
                  <a:moveTo>
                    <a:pt x="398" y="1"/>
                  </a:moveTo>
                  <a:cubicBezTo>
                    <a:pt x="219" y="1"/>
                    <a:pt x="70" y="99"/>
                    <a:pt x="60" y="99"/>
                  </a:cubicBezTo>
                  <a:cubicBezTo>
                    <a:pt x="13" y="134"/>
                    <a:pt x="1" y="194"/>
                    <a:pt x="36" y="229"/>
                  </a:cubicBezTo>
                  <a:cubicBezTo>
                    <a:pt x="52" y="261"/>
                    <a:pt x="84" y="277"/>
                    <a:pt x="118" y="277"/>
                  </a:cubicBezTo>
                  <a:cubicBezTo>
                    <a:pt x="134" y="277"/>
                    <a:pt x="151" y="273"/>
                    <a:pt x="167" y="265"/>
                  </a:cubicBezTo>
                  <a:cubicBezTo>
                    <a:pt x="177" y="265"/>
                    <a:pt x="289" y="198"/>
                    <a:pt x="409" y="198"/>
                  </a:cubicBezTo>
                  <a:cubicBezTo>
                    <a:pt x="431" y="198"/>
                    <a:pt x="454" y="200"/>
                    <a:pt x="477" y="206"/>
                  </a:cubicBezTo>
                  <a:cubicBezTo>
                    <a:pt x="548" y="241"/>
                    <a:pt x="608" y="277"/>
                    <a:pt x="656" y="372"/>
                  </a:cubicBezTo>
                  <a:cubicBezTo>
                    <a:pt x="665" y="409"/>
                    <a:pt x="695" y="424"/>
                    <a:pt x="729" y="424"/>
                  </a:cubicBezTo>
                  <a:cubicBezTo>
                    <a:pt x="740" y="424"/>
                    <a:pt x="751" y="423"/>
                    <a:pt x="763" y="420"/>
                  </a:cubicBezTo>
                  <a:lnTo>
                    <a:pt x="775" y="396"/>
                  </a:lnTo>
                  <a:cubicBezTo>
                    <a:pt x="822" y="372"/>
                    <a:pt x="834" y="313"/>
                    <a:pt x="810" y="265"/>
                  </a:cubicBezTo>
                  <a:cubicBezTo>
                    <a:pt x="727" y="134"/>
                    <a:pt x="644" y="39"/>
                    <a:pt x="513" y="15"/>
                  </a:cubicBezTo>
                  <a:cubicBezTo>
                    <a:pt x="474" y="5"/>
                    <a:pt x="435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2654475" y="2470025"/>
              <a:ext cx="33075" cy="25350"/>
            </a:xfrm>
            <a:custGeom>
              <a:avLst/>
              <a:gdLst/>
              <a:ahLst/>
              <a:cxnLst/>
              <a:rect l="l" t="t" r="r" b="b"/>
              <a:pathLst>
                <a:path w="1323" h="1014" extrusionOk="0">
                  <a:moveTo>
                    <a:pt x="1217" y="1"/>
                  </a:moveTo>
                  <a:cubicBezTo>
                    <a:pt x="1200" y="1"/>
                    <a:pt x="1183" y="4"/>
                    <a:pt x="1168" y="14"/>
                  </a:cubicBezTo>
                  <a:lnTo>
                    <a:pt x="37" y="645"/>
                  </a:lnTo>
                  <a:cubicBezTo>
                    <a:pt x="13" y="657"/>
                    <a:pt x="1" y="681"/>
                    <a:pt x="1" y="729"/>
                  </a:cubicBezTo>
                  <a:cubicBezTo>
                    <a:pt x="1" y="765"/>
                    <a:pt x="13" y="788"/>
                    <a:pt x="49" y="824"/>
                  </a:cubicBezTo>
                  <a:lnTo>
                    <a:pt x="311" y="943"/>
                  </a:lnTo>
                  <a:cubicBezTo>
                    <a:pt x="410" y="993"/>
                    <a:pt x="510" y="1014"/>
                    <a:pt x="605" y="1014"/>
                  </a:cubicBezTo>
                  <a:cubicBezTo>
                    <a:pt x="647" y="1014"/>
                    <a:pt x="688" y="1010"/>
                    <a:pt x="727" y="1003"/>
                  </a:cubicBezTo>
                  <a:cubicBezTo>
                    <a:pt x="739" y="1003"/>
                    <a:pt x="751" y="979"/>
                    <a:pt x="763" y="979"/>
                  </a:cubicBezTo>
                  <a:cubicBezTo>
                    <a:pt x="953" y="919"/>
                    <a:pt x="1096" y="765"/>
                    <a:pt x="1203" y="491"/>
                  </a:cubicBezTo>
                  <a:cubicBezTo>
                    <a:pt x="1287" y="300"/>
                    <a:pt x="1323" y="122"/>
                    <a:pt x="1323" y="98"/>
                  </a:cubicBezTo>
                  <a:cubicBezTo>
                    <a:pt x="1323" y="74"/>
                    <a:pt x="1311" y="26"/>
                    <a:pt x="1275" y="14"/>
                  </a:cubicBezTo>
                  <a:cubicBezTo>
                    <a:pt x="1261" y="8"/>
                    <a:pt x="1239" y="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2663125" y="2481100"/>
              <a:ext cx="19075" cy="11450"/>
            </a:xfrm>
            <a:custGeom>
              <a:avLst/>
              <a:gdLst/>
              <a:ahLst/>
              <a:cxnLst/>
              <a:rect l="l" t="t" r="r" b="b"/>
              <a:pathLst>
                <a:path w="763" h="458" extrusionOk="0">
                  <a:moveTo>
                    <a:pt x="762" y="0"/>
                  </a:moveTo>
                  <a:lnTo>
                    <a:pt x="762" y="0"/>
                  </a:lnTo>
                  <a:cubicBezTo>
                    <a:pt x="346" y="95"/>
                    <a:pt x="107" y="262"/>
                    <a:pt x="0" y="393"/>
                  </a:cubicBezTo>
                  <a:cubicBezTo>
                    <a:pt x="91" y="438"/>
                    <a:pt x="173" y="458"/>
                    <a:pt x="246" y="458"/>
                  </a:cubicBezTo>
                  <a:cubicBezTo>
                    <a:pt x="502" y="458"/>
                    <a:pt x="661" y="222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2594350" y="2397150"/>
              <a:ext cx="128925" cy="67600"/>
            </a:xfrm>
            <a:custGeom>
              <a:avLst/>
              <a:gdLst/>
              <a:ahLst/>
              <a:cxnLst/>
              <a:rect l="l" t="t" r="r" b="b"/>
              <a:pathLst>
                <a:path w="5157" h="2704" extrusionOk="0">
                  <a:moveTo>
                    <a:pt x="156" y="1906"/>
                  </a:moveTo>
                  <a:cubicBezTo>
                    <a:pt x="287" y="2406"/>
                    <a:pt x="811" y="2703"/>
                    <a:pt x="1311" y="2572"/>
                  </a:cubicBezTo>
                  <a:cubicBezTo>
                    <a:pt x="1823" y="2441"/>
                    <a:pt x="2120" y="1917"/>
                    <a:pt x="1977" y="1417"/>
                  </a:cubicBezTo>
                  <a:cubicBezTo>
                    <a:pt x="1954" y="1310"/>
                    <a:pt x="1906" y="1215"/>
                    <a:pt x="1846" y="1132"/>
                  </a:cubicBezTo>
                  <a:cubicBezTo>
                    <a:pt x="1965" y="977"/>
                    <a:pt x="2180" y="941"/>
                    <a:pt x="2358" y="1013"/>
                  </a:cubicBezTo>
                  <a:cubicBezTo>
                    <a:pt x="2358" y="1120"/>
                    <a:pt x="2358" y="1203"/>
                    <a:pt x="2382" y="1310"/>
                  </a:cubicBezTo>
                  <a:cubicBezTo>
                    <a:pt x="2513" y="1810"/>
                    <a:pt x="3037" y="2108"/>
                    <a:pt x="3549" y="1977"/>
                  </a:cubicBezTo>
                  <a:cubicBezTo>
                    <a:pt x="3966" y="1858"/>
                    <a:pt x="4251" y="1489"/>
                    <a:pt x="4251" y="1072"/>
                  </a:cubicBezTo>
                  <a:lnTo>
                    <a:pt x="5061" y="1132"/>
                  </a:lnTo>
                  <a:lnTo>
                    <a:pt x="5097" y="1132"/>
                  </a:lnTo>
                  <a:cubicBezTo>
                    <a:pt x="5121" y="1108"/>
                    <a:pt x="5156" y="1096"/>
                    <a:pt x="5156" y="1048"/>
                  </a:cubicBezTo>
                  <a:cubicBezTo>
                    <a:pt x="5156" y="1013"/>
                    <a:pt x="5121" y="977"/>
                    <a:pt x="5085" y="965"/>
                  </a:cubicBezTo>
                  <a:lnTo>
                    <a:pt x="4228" y="905"/>
                  </a:lnTo>
                  <a:cubicBezTo>
                    <a:pt x="4228" y="882"/>
                    <a:pt x="4216" y="834"/>
                    <a:pt x="4216" y="798"/>
                  </a:cubicBezTo>
                  <a:cubicBezTo>
                    <a:pt x="4085" y="298"/>
                    <a:pt x="3561" y="1"/>
                    <a:pt x="3049" y="131"/>
                  </a:cubicBezTo>
                  <a:cubicBezTo>
                    <a:pt x="2704" y="227"/>
                    <a:pt x="2454" y="501"/>
                    <a:pt x="2382" y="834"/>
                  </a:cubicBezTo>
                  <a:cubicBezTo>
                    <a:pt x="2180" y="751"/>
                    <a:pt x="1918" y="810"/>
                    <a:pt x="1763" y="1001"/>
                  </a:cubicBezTo>
                  <a:cubicBezTo>
                    <a:pt x="1525" y="751"/>
                    <a:pt x="1180" y="643"/>
                    <a:pt x="822" y="727"/>
                  </a:cubicBezTo>
                  <a:cubicBezTo>
                    <a:pt x="322" y="882"/>
                    <a:pt x="1" y="1394"/>
                    <a:pt x="156" y="1906"/>
                  </a:cubicBezTo>
                  <a:close/>
                  <a:moveTo>
                    <a:pt x="2525" y="1263"/>
                  </a:moveTo>
                  <a:cubicBezTo>
                    <a:pt x="2406" y="846"/>
                    <a:pt x="2656" y="405"/>
                    <a:pt x="3085" y="298"/>
                  </a:cubicBezTo>
                  <a:cubicBezTo>
                    <a:pt x="3501" y="179"/>
                    <a:pt x="3954" y="429"/>
                    <a:pt x="4049" y="858"/>
                  </a:cubicBezTo>
                  <a:cubicBezTo>
                    <a:pt x="4168" y="1274"/>
                    <a:pt x="3918" y="1727"/>
                    <a:pt x="3489" y="1834"/>
                  </a:cubicBezTo>
                  <a:cubicBezTo>
                    <a:pt x="3073" y="1929"/>
                    <a:pt x="2644" y="1679"/>
                    <a:pt x="2525" y="1263"/>
                  </a:cubicBezTo>
                  <a:close/>
                  <a:moveTo>
                    <a:pt x="299" y="1858"/>
                  </a:moveTo>
                  <a:cubicBezTo>
                    <a:pt x="179" y="1441"/>
                    <a:pt x="430" y="1001"/>
                    <a:pt x="858" y="893"/>
                  </a:cubicBezTo>
                  <a:cubicBezTo>
                    <a:pt x="1275" y="786"/>
                    <a:pt x="1715" y="1024"/>
                    <a:pt x="1823" y="1453"/>
                  </a:cubicBezTo>
                  <a:cubicBezTo>
                    <a:pt x="1942" y="1870"/>
                    <a:pt x="1692" y="2322"/>
                    <a:pt x="1251" y="2429"/>
                  </a:cubicBezTo>
                  <a:cubicBezTo>
                    <a:pt x="822" y="2525"/>
                    <a:pt x="406" y="2287"/>
                    <a:pt x="299" y="1858"/>
                  </a:cubicBezTo>
                  <a:close/>
                </a:path>
              </a:pathLst>
            </a:custGeom>
            <a:solidFill>
              <a:srgbClr val="F7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2649125" y="2508475"/>
              <a:ext cx="55975" cy="30075"/>
            </a:xfrm>
            <a:custGeom>
              <a:avLst/>
              <a:gdLst/>
              <a:ahLst/>
              <a:cxnLst/>
              <a:rect l="l" t="t" r="r" b="b"/>
              <a:pathLst>
                <a:path w="2239" h="1203" extrusionOk="0">
                  <a:moveTo>
                    <a:pt x="2239" y="0"/>
                  </a:moveTo>
                  <a:lnTo>
                    <a:pt x="2239" y="0"/>
                  </a:lnTo>
                  <a:cubicBezTo>
                    <a:pt x="1540" y="373"/>
                    <a:pt x="840" y="442"/>
                    <a:pt x="414" y="442"/>
                  </a:cubicBezTo>
                  <a:cubicBezTo>
                    <a:pt x="158" y="442"/>
                    <a:pt x="1" y="417"/>
                    <a:pt x="1" y="417"/>
                  </a:cubicBezTo>
                  <a:lnTo>
                    <a:pt x="1" y="417"/>
                  </a:lnTo>
                  <a:lnTo>
                    <a:pt x="310" y="1203"/>
                  </a:lnTo>
                  <a:cubicBezTo>
                    <a:pt x="2120" y="596"/>
                    <a:pt x="2239" y="1"/>
                    <a:pt x="2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3" name="Google Shape;1723;p24"/>
          <p:cNvSpPr txBox="1">
            <a:spLocks noGrp="1"/>
          </p:cNvSpPr>
          <p:nvPr>
            <p:ph type="ctrTitle"/>
          </p:nvPr>
        </p:nvSpPr>
        <p:spPr>
          <a:xfrm>
            <a:off x="4776600" y="631175"/>
            <a:ext cx="36543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CA"/>
              <a:t>THANKS!</a:t>
            </a:r>
            <a:endParaRPr/>
          </a:p>
        </p:txBody>
      </p:sp>
      <p:sp>
        <p:nvSpPr>
          <p:cNvPr id="1724" name="Google Shape;1724;p24"/>
          <p:cNvSpPr txBox="1">
            <a:spLocks noGrp="1"/>
          </p:cNvSpPr>
          <p:nvPr>
            <p:ph type="subTitle" idx="1"/>
          </p:nvPr>
        </p:nvSpPr>
        <p:spPr>
          <a:xfrm>
            <a:off x="4776600" y="1553575"/>
            <a:ext cx="36543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CA" sz="1400"/>
              <a:t>Detailed information on equipment can be found on our website </a:t>
            </a:r>
            <a:r>
              <a:rPr lang="en-CA" sz="1400" u="sng">
                <a:solidFill>
                  <a:schemeClr val="hlink"/>
                </a:solidFill>
                <a:hlinkClick r:id="rId3"/>
              </a:rPr>
              <a:t>ajaxskatingclub.ca</a:t>
            </a:r>
            <a:r>
              <a:rPr lang="en-CA" sz="1400"/>
              <a:t> under the Learn to Skate Programs section.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CA" sz="1400"/>
              <a:t>Do you have any questions?</a:t>
            </a:r>
            <a:endParaRPr sz="1400"/>
          </a:p>
        </p:txBody>
      </p:sp>
      <p:grpSp>
        <p:nvGrpSpPr>
          <p:cNvPr id="1725" name="Google Shape;1725;p24"/>
          <p:cNvGrpSpPr/>
          <p:nvPr/>
        </p:nvGrpSpPr>
        <p:grpSpPr>
          <a:xfrm rot="805562">
            <a:off x="937867" y="738898"/>
            <a:ext cx="2804118" cy="3665700"/>
            <a:chOff x="714200" y="543825"/>
            <a:chExt cx="2856900" cy="3734700"/>
          </a:xfrm>
        </p:grpSpPr>
        <p:sp>
          <p:nvSpPr>
            <p:cNvPr id="1726" name="Google Shape;1726;p24"/>
            <p:cNvSpPr/>
            <p:nvPr/>
          </p:nvSpPr>
          <p:spPr>
            <a:xfrm>
              <a:off x="714200" y="543825"/>
              <a:ext cx="2856900" cy="373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799400" y="645375"/>
              <a:ext cx="2686500" cy="35316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2561300" y="3245575"/>
              <a:ext cx="122350" cy="382225"/>
            </a:xfrm>
            <a:custGeom>
              <a:avLst/>
              <a:gdLst/>
              <a:ahLst/>
              <a:cxnLst/>
              <a:rect l="l" t="t" r="r" b="b"/>
              <a:pathLst>
                <a:path w="4894" h="15289" extrusionOk="0">
                  <a:moveTo>
                    <a:pt x="2393" y="1"/>
                  </a:moveTo>
                  <a:lnTo>
                    <a:pt x="762" y="5002"/>
                  </a:lnTo>
                  <a:lnTo>
                    <a:pt x="1846" y="3990"/>
                  </a:lnTo>
                  <a:lnTo>
                    <a:pt x="1846" y="3990"/>
                  </a:lnTo>
                  <a:lnTo>
                    <a:pt x="524" y="10038"/>
                  </a:lnTo>
                  <a:lnTo>
                    <a:pt x="1453" y="9335"/>
                  </a:lnTo>
                  <a:lnTo>
                    <a:pt x="0" y="14026"/>
                  </a:lnTo>
                  <a:lnTo>
                    <a:pt x="1179" y="13669"/>
                  </a:lnTo>
                  <a:lnTo>
                    <a:pt x="1179" y="13669"/>
                  </a:lnTo>
                  <a:lnTo>
                    <a:pt x="405" y="15289"/>
                  </a:lnTo>
                  <a:lnTo>
                    <a:pt x="4489" y="15289"/>
                  </a:lnTo>
                  <a:lnTo>
                    <a:pt x="3739" y="13669"/>
                  </a:lnTo>
                  <a:lnTo>
                    <a:pt x="4894" y="14026"/>
                  </a:lnTo>
                  <a:lnTo>
                    <a:pt x="3441" y="9335"/>
                  </a:lnTo>
                  <a:lnTo>
                    <a:pt x="4370" y="10038"/>
                  </a:lnTo>
                  <a:lnTo>
                    <a:pt x="3048" y="3990"/>
                  </a:lnTo>
                  <a:lnTo>
                    <a:pt x="3048" y="3990"/>
                  </a:lnTo>
                  <a:lnTo>
                    <a:pt x="4132" y="5002"/>
                  </a:lnTo>
                  <a:lnTo>
                    <a:pt x="25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2430925" y="3079200"/>
              <a:ext cx="176225" cy="548600"/>
            </a:xfrm>
            <a:custGeom>
              <a:avLst/>
              <a:gdLst/>
              <a:ahLst/>
              <a:cxnLst/>
              <a:rect l="l" t="t" r="r" b="b"/>
              <a:pathLst>
                <a:path w="7049" h="21944" extrusionOk="0">
                  <a:moveTo>
                    <a:pt x="3453" y="0"/>
                  </a:moveTo>
                  <a:lnTo>
                    <a:pt x="1096" y="7180"/>
                  </a:lnTo>
                  <a:lnTo>
                    <a:pt x="1096" y="7180"/>
                  </a:lnTo>
                  <a:lnTo>
                    <a:pt x="2655" y="5739"/>
                  </a:lnTo>
                  <a:lnTo>
                    <a:pt x="762" y="14395"/>
                  </a:lnTo>
                  <a:lnTo>
                    <a:pt x="2108" y="13407"/>
                  </a:lnTo>
                  <a:lnTo>
                    <a:pt x="2108" y="13407"/>
                  </a:lnTo>
                  <a:lnTo>
                    <a:pt x="0" y="20122"/>
                  </a:lnTo>
                  <a:lnTo>
                    <a:pt x="0" y="20122"/>
                  </a:lnTo>
                  <a:lnTo>
                    <a:pt x="1691" y="19622"/>
                  </a:lnTo>
                  <a:lnTo>
                    <a:pt x="584" y="21944"/>
                  </a:lnTo>
                  <a:lnTo>
                    <a:pt x="6453" y="21944"/>
                  </a:lnTo>
                  <a:lnTo>
                    <a:pt x="5358" y="19622"/>
                  </a:lnTo>
                  <a:lnTo>
                    <a:pt x="7049" y="20122"/>
                  </a:lnTo>
                  <a:lnTo>
                    <a:pt x="7049" y="20122"/>
                  </a:lnTo>
                  <a:lnTo>
                    <a:pt x="4941" y="13407"/>
                  </a:lnTo>
                  <a:lnTo>
                    <a:pt x="4941" y="13407"/>
                  </a:lnTo>
                  <a:lnTo>
                    <a:pt x="6287" y="14395"/>
                  </a:lnTo>
                  <a:lnTo>
                    <a:pt x="4394" y="5739"/>
                  </a:lnTo>
                  <a:lnTo>
                    <a:pt x="5941" y="7180"/>
                  </a:lnTo>
                  <a:lnTo>
                    <a:pt x="5941" y="7180"/>
                  </a:lnTo>
                  <a:lnTo>
                    <a:pt x="3596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1119750" y="3339050"/>
              <a:ext cx="121750" cy="378350"/>
            </a:xfrm>
            <a:custGeom>
              <a:avLst/>
              <a:gdLst/>
              <a:ahLst/>
              <a:cxnLst/>
              <a:rect l="l" t="t" r="r" b="b"/>
              <a:pathLst>
                <a:path w="4870" h="15134" extrusionOk="0">
                  <a:moveTo>
                    <a:pt x="2381" y="0"/>
                  </a:moveTo>
                  <a:lnTo>
                    <a:pt x="762" y="4942"/>
                  </a:lnTo>
                  <a:lnTo>
                    <a:pt x="762" y="4942"/>
                  </a:lnTo>
                  <a:lnTo>
                    <a:pt x="1834" y="3941"/>
                  </a:lnTo>
                  <a:lnTo>
                    <a:pt x="1834" y="3941"/>
                  </a:lnTo>
                  <a:lnTo>
                    <a:pt x="536" y="9930"/>
                  </a:lnTo>
                  <a:lnTo>
                    <a:pt x="536" y="9930"/>
                  </a:lnTo>
                  <a:lnTo>
                    <a:pt x="1465" y="9228"/>
                  </a:lnTo>
                  <a:lnTo>
                    <a:pt x="0" y="13883"/>
                  </a:lnTo>
                  <a:lnTo>
                    <a:pt x="1179" y="13526"/>
                  </a:lnTo>
                  <a:lnTo>
                    <a:pt x="417" y="15133"/>
                  </a:lnTo>
                  <a:lnTo>
                    <a:pt x="4465" y="15133"/>
                  </a:lnTo>
                  <a:lnTo>
                    <a:pt x="3715" y="13526"/>
                  </a:lnTo>
                  <a:lnTo>
                    <a:pt x="3715" y="13526"/>
                  </a:lnTo>
                  <a:lnTo>
                    <a:pt x="4870" y="13883"/>
                  </a:lnTo>
                  <a:lnTo>
                    <a:pt x="3417" y="9228"/>
                  </a:lnTo>
                  <a:lnTo>
                    <a:pt x="3417" y="9228"/>
                  </a:lnTo>
                  <a:lnTo>
                    <a:pt x="4346" y="9930"/>
                  </a:lnTo>
                  <a:lnTo>
                    <a:pt x="4346" y="9930"/>
                  </a:lnTo>
                  <a:lnTo>
                    <a:pt x="3036" y="3941"/>
                  </a:lnTo>
                  <a:lnTo>
                    <a:pt x="3036" y="3941"/>
                  </a:lnTo>
                  <a:lnTo>
                    <a:pt x="4108" y="4942"/>
                  </a:lnTo>
                  <a:lnTo>
                    <a:pt x="2489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1003650" y="3213450"/>
              <a:ext cx="161950" cy="503950"/>
            </a:xfrm>
            <a:custGeom>
              <a:avLst/>
              <a:gdLst/>
              <a:ahLst/>
              <a:cxnLst/>
              <a:rect l="l" t="t" r="r" b="b"/>
              <a:pathLst>
                <a:path w="6478" h="20158" extrusionOk="0">
                  <a:moveTo>
                    <a:pt x="3180" y="0"/>
                  </a:moveTo>
                  <a:lnTo>
                    <a:pt x="1013" y="6584"/>
                  </a:lnTo>
                  <a:lnTo>
                    <a:pt x="1013" y="6584"/>
                  </a:lnTo>
                  <a:lnTo>
                    <a:pt x="2441" y="5251"/>
                  </a:lnTo>
                  <a:lnTo>
                    <a:pt x="703" y="13228"/>
                  </a:lnTo>
                  <a:lnTo>
                    <a:pt x="1941" y="12299"/>
                  </a:lnTo>
                  <a:lnTo>
                    <a:pt x="1941" y="12299"/>
                  </a:lnTo>
                  <a:lnTo>
                    <a:pt x="1" y="18490"/>
                  </a:lnTo>
                  <a:lnTo>
                    <a:pt x="1548" y="18026"/>
                  </a:lnTo>
                  <a:lnTo>
                    <a:pt x="536" y="20157"/>
                  </a:lnTo>
                  <a:lnTo>
                    <a:pt x="5942" y="20157"/>
                  </a:lnTo>
                  <a:lnTo>
                    <a:pt x="4930" y="18026"/>
                  </a:lnTo>
                  <a:lnTo>
                    <a:pt x="6478" y="18490"/>
                  </a:lnTo>
                  <a:lnTo>
                    <a:pt x="4549" y="12299"/>
                  </a:lnTo>
                  <a:lnTo>
                    <a:pt x="5775" y="13228"/>
                  </a:lnTo>
                  <a:lnTo>
                    <a:pt x="5775" y="13228"/>
                  </a:lnTo>
                  <a:lnTo>
                    <a:pt x="4037" y="5251"/>
                  </a:lnTo>
                  <a:lnTo>
                    <a:pt x="5466" y="6584"/>
                  </a:lnTo>
                  <a:lnTo>
                    <a:pt x="33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281375" y="2908350"/>
              <a:ext cx="1637125" cy="848925"/>
            </a:xfrm>
            <a:custGeom>
              <a:avLst/>
              <a:gdLst/>
              <a:ahLst/>
              <a:cxnLst/>
              <a:rect l="l" t="t" r="r" b="b"/>
              <a:pathLst>
                <a:path w="65485" h="33957" extrusionOk="0">
                  <a:moveTo>
                    <a:pt x="20431" y="0"/>
                  </a:moveTo>
                  <a:lnTo>
                    <a:pt x="19395" y="3108"/>
                  </a:lnTo>
                  <a:lnTo>
                    <a:pt x="29837" y="13788"/>
                  </a:lnTo>
                  <a:lnTo>
                    <a:pt x="18110" y="6346"/>
                  </a:lnTo>
                  <a:lnTo>
                    <a:pt x="18110" y="10894"/>
                  </a:lnTo>
                  <a:lnTo>
                    <a:pt x="15907" y="13097"/>
                  </a:lnTo>
                  <a:lnTo>
                    <a:pt x="21372" y="17776"/>
                  </a:lnTo>
                  <a:lnTo>
                    <a:pt x="14288" y="14835"/>
                  </a:lnTo>
                  <a:lnTo>
                    <a:pt x="12883" y="17776"/>
                  </a:lnTo>
                  <a:lnTo>
                    <a:pt x="14752" y="21098"/>
                  </a:lnTo>
                  <a:lnTo>
                    <a:pt x="8823" y="21098"/>
                  </a:lnTo>
                  <a:lnTo>
                    <a:pt x="4477" y="23122"/>
                  </a:lnTo>
                  <a:lnTo>
                    <a:pt x="3477" y="25099"/>
                  </a:lnTo>
                  <a:lnTo>
                    <a:pt x="0" y="33957"/>
                  </a:lnTo>
                  <a:lnTo>
                    <a:pt x="65485" y="33957"/>
                  </a:lnTo>
                  <a:lnTo>
                    <a:pt x="42029" y="13430"/>
                  </a:lnTo>
                  <a:lnTo>
                    <a:pt x="36921" y="10656"/>
                  </a:lnTo>
                  <a:lnTo>
                    <a:pt x="29492" y="4846"/>
                  </a:lnTo>
                  <a:lnTo>
                    <a:pt x="2043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1393275" y="2908350"/>
              <a:ext cx="634050" cy="578075"/>
            </a:xfrm>
            <a:custGeom>
              <a:avLst/>
              <a:gdLst/>
              <a:ahLst/>
              <a:cxnLst/>
              <a:rect l="l" t="t" r="r" b="b"/>
              <a:pathLst>
                <a:path w="25362" h="23123" extrusionOk="0">
                  <a:moveTo>
                    <a:pt x="15955" y="0"/>
                  </a:moveTo>
                  <a:lnTo>
                    <a:pt x="6788" y="12276"/>
                  </a:lnTo>
                  <a:lnTo>
                    <a:pt x="3073" y="16978"/>
                  </a:lnTo>
                  <a:lnTo>
                    <a:pt x="1" y="23122"/>
                  </a:lnTo>
                  <a:lnTo>
                    <a:pt x="4347" y="21098"/>
                  </a:lnTo>
                  <a:lnTo>
                    <a:pt x="10276" y="21098"/>
                  </a:lnTo>
                  <a:lnTo>
                    <a:pt x="8407" y="17776"/>
                  </a:lnTo>
                  <a:lnTo>
                    <a:pt x="9812" y="14835"/>
                  </a:lnTo>
                  <a:lnTo>
                    <a:pt x="16896" y="17776"/>
                  </a:lnTo>
                  <a:lnTo>
                    <a:pt x="11431" y="13097"/>
                  </a:lnTo>
                  <a:lnTo>
                    <a:pt x="13634" y="10894"/>
                  </a:lnTo>
                  <a:lnTo>
                    <a:pt x="13634" y="6346"/>
                  </a:lnTo>
                  <a:lnTo>
                    <a:pt x="25361" y="13788"/>
                  </a:lnTo>
                  <a:lnTo>
                    <a:pt x="14919" y="3108"/>
                  </a:lnTo>
                  <a:lnTo>
                    <a:pt x="15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1107250" y="3215225"/>
              <a:ext cx="738500" cy="545325"/>
            </a:xfrm>
            <a:custGeom>
              <a:avLst/>
              <a:gdLst/>
              <a:ahLst/>
              <a:cxnLst/>
              <a:rect l="l" t="t" r="r" b="b"/>
              <a:pathLst>
                <a:path w="29540" h="21813" extrusionOk="0">
                  <a:moveTo>
                    <a:pt x="8882" y="1"/>
                  </a:moveTo>
                  <a:lnTo>
                    <a:pt x="7191" y="2251"/>
                  </a:lnTo>
                  <a:lnTo>
                    <a:pt x="5882" y="4703"/>
                  </a:lnTo>
                  <a:lnTo>
                    <a:pt x="5882" y="7585"/>
                  </a:lnTo>
                  <a:cubicBezTo>
                    <a:pt x="5882" y="7811"/>
                    <a:pt x="3096" y="10835"/>
                    <a:pt x="3096" y="10835"/>
                  </a:cubicBezTo>
                  <a:lnTo>
                    <a:pt x="0" y="21813"/>
                  </a:lnTo>
                  <a:lnTo>
                    <a:pt x="29539" y="21753"/>
                  </a:lnTo>
                  <a:lnTo>
                    <a:pt x="8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1107250" y="3215225"/>
              <a:ext cx="1066225" cy="545325"/>
            </a:xfrm>
            <a:custGeom>
              <a:avLst/>
              <a:gdLst/>
              <a:ahLst/>
              <a:cxnLst/>
              <a:rect l="l" t="t" r="r" b="b"/>
              <a:pathLst>
                <a:path w="42649" h="21813" extrusionOk="0">
                  <a:moveTo>
                    <a:pt x="8894" y="1"/>
                  </a:moveTo>
                  <a:lnTo>
                    <a:pt x="11847" y="3799"/>
                  </a:lnTo>
                  <a:lnTo>
                    <a:pt x="8120" y="2013"/>
                  </a:lnTo>
                  <a:lnTo>
                    <a:pt x="7822" y="5108"/>
                  </a:lnTo>
                  <a:lnTo>
                    <a:pt x="6894" y="6489"/>
                  </a:lnTo>
                  <a:lnTo>
                    <a:pt x="15181" y="11776"/>
                  </a:lnTo>
                  <a:lnTo>
                    <a:pt x="6263" y="7906"/>
                  </a:lnTo>
                  <a:lnTo>
                    <a:pt x="6263" y="10835"/>
                  </a:lnTo>
                  <a:lnTo>
                    <a:pt x="5798" y="12859"/>
                  </a:lnTo>
                  <a:lnTo>
                    <a:pt x="9215" y="15467"/>
                  </a:lnTo>
                  <a:lnTo>
                    <a:pt x="2322" y="13621"/>
                  </a:lnTo>
                  <a:lnTo>
                    <a:pt x="0" y="21813"/>
                  </a:lnTo>
                  <a:lnTo>
                    <a:pt x="0" y="21813"/>
                  </a:lnTo>
                  <a:lnTo>
                    <a:pt x="42648" y="21729"/>
                  </a:lnTo>
                  <a:lnTo>
                    <a:pt x="29016" y="13240"/>
                  </a:lnTo>
                  <a:lnTo>
                    <a:pt x="23384" y="8049"/>
                  </a:lnTo>
                  <a:lnTo>
                    <a:pt x="21062" y="7585"/>
                  </a:lnTo>
                  <a:lnTo>
                    <a:pt x="15788" y="3560"/>
                  </a:lnTo>
                  <a:lnTo>
                    <a:pt x="14478" y="3560"/>
                  </a:lnTo>
                  <a:lnTo>
                    <a:pt x="889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903950" y="3281900"/>
              <a:ext cx="139900" cy="435500"/>
            </a:xfrm>
            <a:custGeom>
              <a:avLst/>
              <a:gdLst/>
              <a:ahLst/>
              <a:cxnLst/>
              <a:rect l="l" t="t" r="r" b="b"/>
              <a:pathLst>
                <a:path w="5596" h="17420" extrusionOk="0">
                  <a:moveTo>
                    <a:pt x="2762" y="1"/>
                  </a:moveTo>
                  <a:lnTo>
                    <a:pt x="881" y="5692"/>
                  </a:lnTo>
                  <a:lnTo>
                    <a:pt x="2119" y="4537"/>
                  </a:lnTo>
                  <a:lnTo>
                    <a:pt x="2119" y="4537"/>
                  </a:lnTo>
                  <a:lnTo>
                    <a:pt x="619" y="11419"/>
                  </a:lnTo>
                  <a:lnTo>
                    <a:pt x="1691" y="10621"/>
                  </a:lnTo>
                  <a:lnTo>
                    <a:pt x="0" y="15979"/>
                  </a:lnTo>
                  <a:lnTo>
                    <a:pt x="1345" y="15574"/>
                  </a:lnTo>
                  <a:lnTo>
                    <a:pt x="1345" y="15574"/>
                  </a:lnTo>
                  <a:lnTo>
                    <a:pt x="476" y="17419"/>
                  </a:lnTo>
                  <a:lnTo>
                    <a:pt x="5144" y="17419"/>
                  </a:lnTo>
                  <a:lnTo>
                    <a:pt x="4274" y="15574"/>
                  </a:lnTo>
                  <a:lnTo>
                    <a:pt x="5596" y="15979"/>
                  </a:lnTo>
                  <a:lnTo>
                    <a:pt x="3929" y="10621"/>
                  </a:lnTo>
                  <a:lnTo>
                    <a:pt x="5001" y="11419"/>
                  </a:lnTo>
                  <a:lnTo>
                    <a:pt x="3501" y="4537"/>
                  </a:lnTo>
                  <a:lnTo>
                    <a:pt x="3501" y="4537"/>
                  </a:lnTo>
                  <a:lnTo>
                    <a:pt x="4739" y="5692"/>
                  </a:lnTo>
                  <a:lnTo>
                    <a:pt x="2858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1281375" y="3406613"/>
              <a:ext cx="78000" cy="243225"/>
            </a:xfrm>
            <a:custGeom>
              <a:avLst/>
              <a:gdLst/>
              <a:ahLst/>
              <a:cxnLst/>
              <a:rect l="l" t="t" r="r" b="b"/>
              <a:pathLst>
                <a:path w="3120" h="9729" extrusionOk="0">
                  <a:moveTo>
                    <a:pt x="2858" y="9728"/>
                  </a:moveTo>
                  <a:lnTo>
                    <a:pt x="2381" y="8704"/>
                  </a:lnTo>
                  <a:lnTo>
                    <a:pt x="3120" y="8931"/>
                  </a:lnTo>
                  <a:lnTo>
                    <a:pt x="2191" y="5942"/>
                  </a:lnTo>
                  <a:lnTo>
                    <a:pt x="2786" y="6383"/>
                  </a:lnTo>
                  <a:lnTo>
                    <a:pt x="1953" y="2537"/>
                  </a:lnTo>
                  <a:lnTo>
                    <a:pt x="2631" y="3180"/>
                  </a:lnTo>
                  <a:lnTo>
                    <a:pt x="1596" y="1"/>
                  </a:lnTo>
                  <a:lnTo>
                    <a:pt x="1536" y="1"/>
                  </a:lnTo>
                  <a:lnTo>
                    <a:pt x="488" y="3180"/>
                  </a:lnTo>
                  <a:lnTo>
                    <a:pt x="1167" y="2537"/>
                  </a:lnTo>
                  <a:lnTo>
                    <a:pt x="345" y="6383"/>
                  </a:lnTo>
                  <a:lnTo>
                    <a:pt x="941" y="5942"/>
                  </a:lnTo>
                  <a:lnTo>
                    <a:pt x="0" y="8931"/>
                  </a:lnTo>
                  <a:lnTo>
                    <a:pt x="738" y="8704"/>
                  </a:lnTo>
                  <a:lnTo>
                    <a:pt x="262" y="972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2145750" y="3196175"/>
              <a:ext cx="139925" cy="435800"/>
            </a:xfrm>
            <a:custGeom>
              <a:avLst/>
              <a:gdLst/>
              <a:ahLst/>
              <a:cxnLst/>
              <a:rect l="l" t="t" r="r" b="b"/>
              <a:pathLst>
                <a:path w="5597" h="17432" extrusionOk="0">
                  <a:moveTo>
                    <a:pt x="2739" y="1"/>
                  </a:moveTo>
                  <a:lnTo>
                    <a:pt x="870" y="5704"/>
                  </a:lnTo>
                  <a:lnTo>
                    <a:pt x="870" y="5704"/>
                  </a:lnTo>
                  <a:lnTo>
                    <a:pt x="2108" y="4537"/>
                  </a:lnTo>
                  <a:lnTo>
                    <a:pt x="608" y="11442"/>
                  </a:lnTo>
                  <a:lnTo>
                    <a:pt x="608" y="11442"/>
                  </a:lnTo>
                  <a:lnTo>
                    <a:pt x="1668" y="10645"/>
                  </a:lnTo>
                  <a:lnTo>
                    <a:pt x="1" y="15991"/>
                  </a:lnTo>
                  <a:lnTo>
                    <a:pt x="1334" y="15586"/>
                  </a:lnTo>
                  <a:lnTo>
                    <a:pt x="477" y="17431"/>
                  </a:lnTo>
                  <a:lnTo>
                    <a:pt x="5133" y="17431"/>
                  </a:lnTo>
                  <a:lnTo>
                    <a:pt x="4251" y="15586"/>
                  </a:lnTo>
                  <a:lnTo>
                    <a:pt x="5597" y="15991"/>
                  </a:lnTo>
                  <a:lnTo>
                    <a:pt x="5597" y="15991"/>
                  </a:lnTo>
                  <a:lnTo>
                    <a:pt x="3930" y="10645"/>
                  </a:lnTo>
                  <a:lnTo>
                    <a:pt x="5002" y="11442"/>
                  </a:lnTo>
                  <a:lnTo>
                    <a:pt x="3478" y="4537"/>
                  </a:lnTo>
                  <a:lnTo>
                    <a:pt x="4728" y="5704"/>
                  </a:lnTo>
                  <a:lnTo>
                    <a:pt x="2858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1796325" y="3384600"/>
              <a:ext cx="78000" cy="243200"/>
            </a:xfrm>
            <a:custGeom>
              <a:avLst/>
              <a:gdLst/>
              <a:ahLst/>
              <a:cxnLst/>
              <a:rect l="l" t="t" r="r" b="b"/>
              <a:pathLst>
                <a:path w="3120" h="9728" extrusionOk="0">
                  <a:moveTo>
                    <a:pt x="1536" y="0"/>
                  </a:moveTo>
                  <a:lnTo>
                    <a:pt x="488" y="3179"/>
                  </a:lnTo>
                  <a:lnTo>
                    <a:pt x="1179" y="2536"/>
                  </a:lnTo>
                  <a:lnTo>
                    <a:pt x="345" y="6382"/>
                  </a:lnTo>
                  <a:lnTo>
                    <a:pt x="941" y="5929"/>
                  </a:lnTo>
                  <a:lnTo>
                    <a:pt x="0" y="8930"/>
                  </a:lnTo>
                  <a:lnTo>
                    <a:pt x="0" y="8930"/>
                  </a:lnTo>
                  <a:lnTo>
                    <a:pt x="762" y="8704"/>
                  </a:lnTo>
                  <a:lnTo>
                    <a:pt x="262" y="9728"/>
                  </a:lnTo>
                  <a:lnTo>
                    <a:pt x="2869" y="9728"/>
                  </a:lnTo>
                  <a:lnTo>
                    <a:pt x="2381" y="8704"/>
                  </a:lnTo>
                  <a:lnTo>
                    <a:pt x="3119" y="8930"/>
                  </a:lnTo>
                  <a:lnTo>
                    <a:pt x="2179" y="5929"/>
                  </a:lnTo>
                  <a:lnTo>
                    <a:pt x="2179" y="5929"/>
                  </a:lnTo>
                  <a:lnTo>
                    <a:pt x="2798" y="6382"/>
                  </a:lnTo>
                  <a:lnTo>
                    <a:pt x="1953" y="2536"/>
                  </a:lnTo>
                  <a:lnTo>
                    <a:pt x="2643" y="3179"/>
                  </a:lnTo>
                  <a:lnTo>
                    <a:pt x="158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799400" y="2683425"/>
              <a:ext cx="2686356" cy="1493544"/>
            </a:xfrm>
            <a:custGeom>
              <a:avLst/>
              <a:gdLst/>
              <a:ahLst/>
              <a:cxnLst/>
              <a:rect l="l" t="t" r="r" b="b"/>
              <a:pathLst>
                <a:path w="133351" h="37828" extrusionOk="0">
                  <a:moveTo>
                    <a:pt x="118682" y="1"/>
                  </a:moveTo>
                  <a:lnTo>
                    <a:pt x="96810" y="16634"/>
                  </a:lnTo>
                  <a:lnTo>
                    <a:pt x="63425" y="22027"/>
                  </a:lnTo>
                  <a:lnTo>
                    <a:pt x="0" y="25921"/>
                  </a:lnTo>
                  <a:lnTo>
                    <a:pt x="0" y="37827"/>
                  </a:lnTo>
                  <a:lnTo>
                    <a:pt x="133350" y="37827"/>
                  </a:lnTo>
                  <a:lnTo>
                    <a:pt x="133350" y="7669"/>
                  </a:lnTo>
                  <a:lnTo>
                    <a:pt x="124421" y="2192"/>
                  </a:lnTo>
                  <a:lnTo>
                    <a:pt x="118682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1136900" y="843150"/>
              <a:ext cx="2011500" cy="2011500"/>
            </a:xfrm>
            <a:prstGeom prst="star12">
              <a:avLst>
                <a:gd name="adj" fmla="val 375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2" name="Google Shape;1742;p24"/>
            <p:cNvGrpSpPr/>
            <p:nvPr/>
          </p:nvGrpSpPr>
          <p:grpSpPr>
            <a:xfrm rot="-1171112">
              <a:off x="1804489" y="1022417"/>
              <a:ext cx="1259380" cy="1052488"/>
              <a:chOff x="4178775" y="1055325"/>
              <a:chExt cx="1259425" cy="1052525"/>
            </a:xfrm>
          </p:grpSpPr>
          <p:sp>
            <p:nvSpPr>
              <p:cNvPr id="1743" name="Google Shape;1743;p24"/>
              <p:cNvSpPr/>
              <p:nvPr/>
            </p:nvSpPr>
            <p:spPr>
              <a:xfrm>
                <a:off x="4178775" y="1862850"/>
                <a:ext cx="1115350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44614" h="9800" extrusionOk="0">
                    <a:moveTo>
                      <a:pt x="5763" y="1"/>
                    </a:moveTo>
                    <a:cubicBezTo>
                      <a:pt x="5394" y="1"/>
                      <a:pt x="5121" y="275"/>
                      <a:pt x="5121" y="632"/>
                    </a:cubicBezTo>
                    <a:lnTo>
                      <a:pt x="5121" y="5990"/>
                    </a:lnTo>
                    <a:cubicBezTo>
                      <a:pt x="5121" y="6216"/>
                      <a:pt x="4954" y="6406"/>
                      <a:pt x="4716" y="6430"/>
                    </a:cubicBezTo>
                    <a:cubicBezTo>
                      <a:pt x="3180" y="6609"/>
                      <a:pt x="1918" y="6847"/>
                      <a:pt x="930" y="7168"/>
                    </a:cubicBezTo>
                    <a:cubicBezTo>
                      <a:pt x="358" y="7359"/>
                      <a:pt x="1" y="7930"/>
                      <a:pt x="108" y="8538"/>
                    </a:cubicBezTo>
                    <a:cubicBezTo>
                      <a:pt x="191" y="9145"/>
                      <a:pt x="703" y="9585"/>
                      <a:pt x="1322" y="9597"/>
                    </a:cubicBezTo>
                    <a:lnTo>
                      <a:pt x="25671" y="9764"/>
                    </a:lnTo>
                    <a:cubicBezTo>
                      <a:pt x="26397" y="9764"/>
                      <a:pt x="27111" y="9776"/>
                      <a:pt x="27814" y="9776"/>
                    </a:cubicBezTo>
                    <a:cubicBezTo>
                      <a:pt x="29302" y="9788"/>
                      <a:pt x="30719" y="9800"/>
                      <a:pt x="32041" y="9800"/>
                    </a:cubicBezTo>
                    <a:cubicBezTo>
                      <a:pt x="38958" y="9800"/>
                      <a:pt x="43387" y="9466"/>
                      <a:pt x="43947" y="7061"/>
                    </a:cubicBezTo>
                    <a:cubicBezTo>
                      <a:pt x="44614" y="4275"/>
                      <a:pt x="41804" y="429"/>
                      <a:pt x="41685" y="263"/>
                    </a:cubicBezTo>
                    <a:cubicBezTo>
                      <a:pt x="41565" y="95"/>
                      <a:pt x="41370" y="8"/>
                      <a:pt x="41176" y="8"/>
                    </a:cubicBezTo>
                    <a:cubicBezTo>
                      <a:pt x="41081" y="8"/>
                      <a:pt x="40985" y="29"/>
                      <a:pt x="40899" y="72"/>
                    </a:cubicBezTo>
                    <a:lnTo>
                      <a:pt x="38101" y="1442"/>
                    </a:lnTo>
                    <a:cubicBezTo>
                      <a:pt x="37922" y="1525"/>
                      <a:pt x="37803" y="1680"/>
                      <a:pt x="37756" y="1870"/>
                    </a:cubicBezTo>
                    <a:cubicBezTo>
                      <a:pt x="37708" y="2061"/>
                      <a:pt x="37756" y="2263"/>
                      <a:pt x="37887" y="2406"/>
                    </a:cubicBezTo>
                    <a:cubicBezTo>
                      <a:pt x="39339" y="4192"/>
                      <a:pt x="39244" y="4942"/>
                      <a:pt x="39137" y="5192"/>
                    </a:cubicBezTo>
                    <a:cubicBezTo>
                      <a:pt x="38982" y="5597"/>
                      <a:pt x="38327" y="5668"/>
                      <a:pt x="38339" y="5668"/>
                    </a:cubicBezTo>
                    <a:lnTo>
                      <a:pt x="23635" y="5918"/>
                    </a:lnTo>
                    <a:cubicBezTo>
                      <a:pt x="23516" y="5906"/>
                      <a:pt x="23397" y="5871"/>
                      <a:pt x="23325" y="5799"/>
                    </a:cubicBezTo>
                    <a:cubicBezTo>
                      <a:pt x="23230" y="5716"/>
                      <a:pt x="23182" y="5609"/>
                      <a:pt x="23182" y="5490"/>
                    </a:cubicBezTo>
                    <a:lnTo>
                      <a:pt x="23182" y="656"/>
                    </a:lnTo>
                    <a:cubicBezTo>
                      <a:pt x="23182" y="299"/>
                      <a:pt x="22908" y="13"/>
                      <a:pt x="22551" y="13"/>
                    </a:cubicBezTo>
                    <a:lnTo>
                      <a:pt x="20111" y="13"/>
                    </a:lnTo>
                    <a:cubicBezTo>
                      <a:pt x="19753" y="13"/>
                      <a:pt x="19468" y="299"/>
                      <a:pt x="19468" y="656"/>
                    </a:cubicBezTo>
                    <a:lnTo>
                      <a:pt x="19468" y="5573"/>
                    </a:lnTo>
                    <a:cubicBezTo>
                      <a:pt x="19468" y="5811"/>
                      <a:pt x="19277" y="6013"/>
                      <a:pt x="19039" y="6013"/>
                    </a:cubicBezTo>
                    <a:cubicBezTo>
                      <a:pt x="15443" y="6073"/>
                      <a:pt x="11979" y="6133"/>
                      <a:pt x="9300" y="6168"/>
                    </a:cubicBezTo>
                    <a:cubicBezTo>
                      <a:pt x="9181" y="6168"/>
                      <a:pt x="9062" y="6133"/>
                      <a:pt x="8978" y="6037"/>
                    </a:cubicBezTo>
                    <a:cubicBezTo>
                      <a:pt x="8883" y="5954"/>
                      <a:pt x="8835" y="5847"/>
                      <a:pt x="8835" y="5728"/>
                    </a:cubicBezTo>
                    <a:lnTo>
                      <a:pt x="8835" y="632"/>
                    </a:lnTo>
                    <a:cubicBezTo>
                      <a:pt x="8835" y="275"/>
                      <a:pt x="8550" y="1"/>
                      <a:pt x="8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24"/>
              <p:cNvSpPr/>
              <p:nvPr/>
            </p:nvSpPr>
            <p:spPr>
              <a:xfrm>
                <a:off x="4221350" y="1108600"/>
                <a:ext cx="2238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5847" extrusionOk="0">
                    <a:moveTo>
                      <a:pt x="1822" y="0"/>
                    </a:moveTo>
                    <a:cubicBezTo>
                      <a:pt x="810" y="0"/>
                      <a:pt x="0" y="822"/>
                      <a:pt x="0" y="1822"/>
                    </a:cubicBezTo>
                    <a:lnTo>
                      <a:pt x="0" y="4823"/>
                    </a:lnTo>
                    <a:lnTo>
                      <a:pt x="3870" y="5846"/>
                    </a:lnTo>
                    <a:lnTo>
                      <a:pt x="8954" y="2417"/>
                    </a:lnTo>
                    <a:lnTo>
                      <a:pt x="2429" y="108"/>
                    </a:lnTo>
                    <a:cubicBezTo>
                      <a:pt x="2239" y="24"/>
                      <a:pt x="2036" y="0"/>
                      <a:pt x="1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24"/>
              <p:cNvSpPr/>
              <p:nvPr/>
            </p:nvSpPr>
            <p:spPr>
              <a:xfrm>
                <a:off x="4221350" y="1572375"/>
                <a:ext cx="61617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24647" h="14371" extrusionOk="0">
                    <a:moveTo>
                      <a:pt x="11521" y="0"/>
                    </a:moveTo>
                    <a:cubicBezTo>
                      <a:pt x="11443" y="0"/>
                      <a:pt x="11366" y="4"/>
                      <a:pt x="11288" y="11"/>
                    </a:cubicBezTo>
                    <a:lnTo>
                      <a:pt x="2251" y="869"/>
                    </a:lnTo>
                    <a:cubicBezTo>
                      <a:pt x="989" y="988"/>
                      <a:pt x="0" y="2059"/>
                      <a:pt x="0" y="3357"/>
                    </a:cubicBezTo>
                    <a:lnTo>
                      <a:pt x="0" y="11870"/>
                    </a:lnTo>
                    <a:cubicBezTo>
                      <a:pt x="0" y="13251"/>
                      <a:pt x="1120" y="14370"/>
                      <a:pt x="2501" y="14370"/>
                    </a:cubicBezTo>
                    <a:lnTo>
                      <a:pt x="24646" y="14370"/>
                    </a:lnTo>
                    <a:lnTo>
                      <a:pt x="13895" y="1678"/>
                    </a:lnTo>
                    <a:cubicBezTo>
                      <a:pt x="13529" y="669"/>
                      <a:pt x="12574" y="0"/>
                      <a:pt x="115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24"/>
              <p:cNvSpPr/>
              <p:nvPr/>
            </p:nvSpPr>
            <p:spPr>
              <a:xfrm>
                <a:off x="4205575" y="1055325"/>
                <a:ext cx="1232625" cy="902225"/>
              </a:xfrm>
              <a:custGeom>
                <a:avLst/>
                <a:gdLst/>
                <a:ahLst/>
                <a:cxnLst/>
                <a:rect l="l" t="t" r="r" b="b"/>
                <a:pathLst>
                  <a:path w="49305" h="36089" extrusionOk="0">
                    <a:moveTo>
                      <a:pt x="17356" y="0"/>
                    </a:moveTo>
                    <a:cubicBezTo>
                      <a:pt x="17350" y="0"/>
                      <a:pt x="17343" y="0"/>
                      <a:pt x="17336" y="0"/>
                    </a:cubicBezTo>
                    <a:cubicBezTo>
                      <a:pt x="14848" y="48"/>
                      <a:pt x="9406" y="453"/>
                      <a:pt x="7097" y="3013"/>
                    </a:cubicBezTo>
                    <a:cubicBezTo>
                      <a:pt x="5051" y="5323"/>
                      <a:pt x="3483" y="5850"/>
                      <a:pt x="2008" y="5850"/>
                    </a:cubicBezTo>
                    <a:cubicBezTo>
                      <a:pt x="1757" y="5850"/>
                      <a:pt x="1509" y="5835"/>
                      <a:pt x="1262" y="5811"/>
                    </a:cubicBezTo>
                    <a:cubicBezTo>
                      <a:pt x="1226" y="5807"/>
                      <a:pt x="1191" y="5806"/>
                      <a:pt x="1155" y="5806"/>
                    </a:cubicBezTo>
                    <a:cubicBezTo>
                      <a:pt x="524" y="5806"/>
                      <a:pt x="0" y="6300"/>
                      <a:pt x="0" y="6954"/>
                    </a:cubicBezTo>
                    <a:lnTo>
                      <a:pt x="0" y="18645"/>
                    </a:lnTo>
                    <a:cubicBezTo>
                      <a:pt x="0" y="23813"/>
                      <a:pt x="298" y="26051"/>
                      <a:pt x="4846" y="28266"/>
                    </a:cubicBezTo>
                    <a:cubicBezTo>
                      <a:pt x="9383" y="30480"/>
                      <a:pt x="18931" y="36088"/>
                      <a:pt x="29373" y="36088"/>
                    </a:cubicBezTo>
                    <a:cubicBezTo>
                      <a:pt x="35433" y="36088"/>
                      <a:pt x="49304" y="32064"/>
                      <a:pt x="43232" y="25706"/>
                    </a:cubicBezTo>
                    <a:cubicBezTo>
                      <a:pt x="39136" y="21420"/>
                      <a:pt x="17169" y="21586"/>
                      <a:pt x="18515" y="1239"/>
                    </a:cubicBezTo>
                    <a:cubicBezTo>
                      <a:pt x="18550" y="578"/>
                      <a:pt x="18025" y="0"/>
                      <a:pt x="17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24"/>
              <p:cNvSpPr/>
              <p:nvPr/>
            </p:nvSpPr>
            <p:spPr>
              <a:xfrm>
                <a:off x="4444600" y="1055900"/>
                <a:ext cx="44947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23888" extrusionOk="0">
                    <a:moveTo>
                      <a:pt x="7828" y="0"/>
                    </a:moveTo>
                    <a:cubicBezTo>
                      <a:pt x="7814" y="0"/>
                      <a:pt x="7800" y="1"/>
                      <a:pt x="7787" y="1"/>
                    </a:cubicBezTo>
                    <a:cubicBezTo>
                      <a:pt x="6870" y="13"/>
                      <a:pt x="5525" y="84"/>
                      <a:pt x="4096" y="299"/>
                    </a:cubicBezTo>
                    <a:cubicBezTo>
                      <a:pt x="3251" y="418"/>
                      <a:pt x="2358" y="596"/>
                      <a:pt x="1512" y="846"/>
                    </a:cubicBezTo>
                    <a:cubicBezTo>
                      <a:pt x="500" y="6383"/>
                      <a:pt x="0" y="12050"/>
                      <a:pt x="2846" y="16325"/>
                    </a:cubicBezTo>
                    <a:cubicBezTo>
                      <a:pt x="4882" y="19599"/>
                      <a:pt x="7525" y="21944"/>
                      <a:pt x="10525" y="23659"/>
                    </a:cubicBezTo>
                    <a:cubicBezTo>
                      <a:pt x="10795" y="23813"/>
                      <a:pt x="11094" y="23888"/>
                      <a:pt x="11392" y="23888"/>
                    </a:cubicBezTo>
                    <a:cubicBezTo>
                      <a:pt x="11896" y="23888"/>
                      <a:pt x="12395" y="23675"/>
                      <a:pt x="12740" y="23278"/>
                    </a:cubicBezTo>
                    <a:cubicBezTo>
                      <a:pt x="13192" y="22742"/>
                      <a:pt x="13680" y="22242"/>
                      <a:pt x="14192" y="21754"/>
                    </a:cubicBezTo>
                    <a:cubicBezTo>
                      <a:pt x="15347" y="20658"/>
                      <a:pt x="16633" y="19670"/>
                      <a:pt x="17979" y="18777"/>
                    </a:cubicBezTo>
                    <a:cubicBezTo>
                      <a:pt x="12716" y="15670"/>
                      <a:pt x="8335" y="10633"/>
                      <a:pt x="8966" y="1227"/>
                    </a:cubicBezTo>
                    <a:cubicBezTo>
                      <a:pt x="9012" y="574"/>
                      <a:pt x="8498" y="0"/>
                      <a:pt x="7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24"/>
              <p:cNvSpPr/>
              <p:nvPr/>
            </p:nvSpPr>
            <p:spPr>
              <a:xfrm>
                <a:off x="4205575" y="1371150"/>
                <a:ext cx="632550" cy="560500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22420" extrusionOk="0">
                    <a:moveTo>
                      <a:pt x="701" y="0"/>
                    </a:moveTo>
                    <a:cubicBezTo>
                      <a:pt x="471" y="0"/>
                      <a:pt x="237" y="5"/>
                      <a:pt x="0" y="12"/>
                    </a:cubicBezTo>
                    <a:lnTo>
                      <a:pt x="0" y="6024"/>
                    </a:lnTo>
                    <a:cubicBezTo>
                      <a:pt x="0" y="11180"/>
                      <a:pt x="298" y="13418"/>
                      <a:pt x="4846" y="15633"/>
                    </a:cubicBezTo>
                    <a:cubicBezTo>
                      <a:pt x="7620" y="16990"/>
                      <a:pt x="12228" y="19597"/>
                      <a:pt x="17765" y="21419"/>
                    </a:cubicBezTo>
                    <a:lnTo>
                      <a:pt x="25301" y="22419"/>
                    </a:lnTo>
                    <a:cubicBezTo>
                      <a:pt x="17991" y="20740"/>
                      <a:pt x="8454" y="11037"/>
                      <a:pt x="3787" y="976"/>
                    </a:cubicBezTo>
                    <a:cubicBezTo>
                      <a:pt x="3247" y="162"/>
                      <a:pt x="2055" y="0"/>
                      <a:pt x="7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24"/>
              <p:cNvSpPr/>
              <p:nvPr/>
            </p:nvSpPr>
            <p:spPr>
              <a:xfrm>
                <a:off x="4304400" y="1733650"/>
                <a:ext cx="1081700" cy="224475"/>
              </a:xfrm>
              <a:custGeom>
                <a:avLst/>
                <a:gdLst/>
                <a:ahLst/>
                <a:cxnLst/>
                <a:rect l="l" t="t" r="r" b="b"/>
                <a:pathLst>
                  <a:path w="43268" h="8979" extrusionOk="0">
                    <a:moveTo>
                      <a:pt x="40211" y="1"/>
                    </a:moveTo>
                    <a:cubicBezTo>
                      <a:pt x="39439" y="1"/>
                      <a:pt x="38663" y="119"/>
                      <a:pt x="38005" y="573"/>
                    </a:cubicBezTo>
                    <a:cubicBezTo>
                      <a:pt x="37088" y="1478"/>
                      <a:pt x="37529" y="4169"/>
                      <a:pt x="36636" y="4657"/>
                    </a:cubicBezTo>
                    <a:cubicBezTo>
                      <a:pt x="33675" y="6288"/>
                      <a:pt x="30092" y="6908"/>
                      <a:pt x="26341" y="6908"/>
                    </a:cubicBezTo>
                    <a:cubicBezTo>
                      <a:pt x="14470" y="6908"/>
                      <a:pt x="909" y="703"/>
                      <a:pt x="15" y="703"/>
                    </a:cubicBezTo>
                    <a:cubicBezTo>
                      <a:pt x="9" y="703"/>
                      <a:pt x="5" y="704"/>
                      <a:pt x="0" y="704"/>
                    </a:cubicBezTo>
                    <a:cubicBezTo>
                      <a:pt x="5108" y="3276"/>
                      <a:pt x="12657" y="8979"/>
                      <a:pt x="25408" y="8979"/>
                    </a:cubicBezTo>
                    <a:cubicBezTo>
                      <a:pt x="36410" y="8979"/>
                      <a:pt x="43268" y="5538"/>
                      <a:pt x="40327" y="2"/>
                    </a:cubicBezTo>
                    <a:cubicBezTo>
                      <a:pt x="40288" y="1"/>
                      <a:pt x="40250" y="1"/>
                      <a:pt x="40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4"/>
              <p:cNvSpPr/>
              <p:nvPr/>
            </p:nvSpPr>
            <p:spPr>
              <a:xfrm>
                <a:off x="4561875" y="1310450"/>
                <a:ext cx="66400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344" extrusionOk="0">
                    <a:moveTo>
                      <a:pt x="1335" y="0"/>
                    </a:moveTo>
                    <a:cubicBezTo>
                      <a:pt x="868" y="0"/>
                      <a:pt x="421" y="281"/>
                      <a:pt x="238" y="737"/>
                    </a:cubicBezTo>
                    <a:cubicBezTo>
                      <a:pt x="0" y="1332"/>
                      <a:pt x="298" y="2023"/>
                      <a:pt x="893" y="2261"/>
                    </a:cubicBezTo>
                    <a:cubicBezTo>
                      <a:pt x="1033" y="2317"/>
                      <a:pt x="1178" y="2343"/>
                      <a:pt x="1320" y="2343"/>
                    </a:cubicBezTo>
                    <a:cubicBezTo>
                      <a:pt x="1787" y="2343"/>
                      <a:pt x="2235" y="2062"/>
                      <a:pt x="2417" y="1606"/>
                    </a:cubicBezTo>
                    <a:cubicBezTo>
                      <a:pt x="2655" y="1011"/>
                      <a:pt x="2358" y="320"/>
                      <a:pt x="1762" y="82"/>
                    </a:cubicBezTo>
                    <a:cubicBezTo>
                      <a:pt x="1623" y="26"/>
                      <a:pt x="1478" y="0"/>
                      <a:pt x="1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24"/>
              <p:cNvSpPr/>
              <p:nvPr/>
            </p:nvSpPr>
            <p:spPr>
              <a:xfrm>
                <a:off x="4613350" y="1433975"/>
                <a:ext cx="661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344" extrusionOk="0">
                    <a:moveTo>
                      <a:pt x="1326" y="0"/>
                    </a:moveTo>
                    <a:cubicBezTo>
                      <a:pt x="862" y="0"/>
                      <a:pt x="421" y="281"/>
                      <a:pt x="239" y="737"/>
                    </a:cubicBezTo>
                    <a:cubicBezTo>
                      <a:pt x="1" y="1332"/>
                      <a:pt x="299" y="2023"/>
                      <a:pt x="894" y="2261"/>
                    </a:cubicBezTo>
                    <a:cubicBezTo>
                      <a:pt x="1034" y="2317"/>
                      <a:pt x="1178" y="2343"/>
                      <a:pt x="1320" y="2343"/>
                    </a:cubicBezTo>
                    <a:cubicBezTo>
                      <a:pt x="1783" y="2343"/>
                      <a:pt x="2224" y="2062"/>
                      <a:pt x="2406" y="1606"/>
                    </a:cubicBezTo>
                    <a:cubicBezTo>
                      <a:pt x="2644" y="1011"/>
                      <a:pt x="2347" y="320"/>
                      <a:pt x="1751" y="82"/>
                    </a:cubicBezTo>
                    <a:cubicBezTo>
                      <a:pt x="1612" y="27"/>
                      <a:pt x="1467" y="0"/>
                      <a:pt x="1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2" name="Google Shape;1752;p24"/>
            <p:cNvGrpSpPr/>
            <p:nvPr/>
          </p:nvGrpSpPr>
          <p:grpSpPr>
            <a:xfrm>
              <a:off x="1227900" y="1402600"/>
              <a:ext cx="1259425" cy="1052525"/>
              <a:chOff x="4178775" y="1055325"/>
              <a:chExt cx="1259425" cy="1052525"/>
            </a:xfrm>
          </p:grpSpPr>
          <p:sp>
            <p:nvSpPr>
              <p:cNvPr id="1753" name="Google Shape;1753;p24"/>
              <p:cNvSpPr/>
              <p:nvPr/>
            </p:nvSpPr>
            <p:spPr>
              <a:xfrm>
                <a:off x="4178775" y="1862850"/>
                <a:ext cx="1115350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44614" h="9800" extrusionOk="0">
                    <a:moveTo>
                      <a:pt x="5763" y="1"/>
                    </a:moveTo>
                    <a:cubicBezTo>
                      <a:pt x="5394" y="1"/>
                      <a:pt x="5121" y="275"/>
                      <a:pt x="5121" y="632"/>
                    </a:cubicBezTo>
                    <a:lnTo>
                      <a:pt x="5121" y="5990"/>
                    </a:lnTo>
                    <a:cubicBezTo>
                      <a:pt x="5121" y="6216"/>
                      <a:pt x="4954" y="6406"/>
                      <a:pt x="4716" y="6430"/>
                    </a:cubicBezTo>
                    <a:cubicBezTo>
                      <a:pt x="3180" y="6609"/>
                      <a:pt x="1918" y="6847"/>
                      <a:pt x="930" y="7168"/>
                    </a:cubicBezTo>
                    <a:cubicBezTo>
                      <a:pt x="358" y="7359"/>
                      <a:pt x="1" y="7930"/>
                      <a:pt x="108" y="8538"/>
                    </a:cubicBezTo>
                    <a:cubicBezTo>
                      <a:pt x="191" y="9145"/>
                      <a:pt x="703" y="9585"/>
                      <a:pt x="1322" y="9597"/>
                    </a:cubicBezTo>
                    <a:lnTo>
                      <a:pt x="25671" y="9764"/>
                    </a:lnTo>
                    <a:cubicBezTo>
                      <a:pt x="26397" y="9764"/>
                      <a:pt x="27111" y="9776"/>
                      <a:pt x="27814" y="9776"/>
                    </a:cubicBezTo>
                    <a:cubicBezTo>
                      <a:pt x="29302" y="9788"/>
                      <a:pt x="30719" y="9800"/>
                      <a:pt x="32041" y="9800"/>
                    </a:cubicBezTo>
                    <a:cubicBezTo>
                      <a:pt x="38958" y="9800"/>
                      <a:pt x="43387" y="9466"/>
                      <a:pt x="43947" y="7061"/>
                    </a:cubicBezTo>
                    <a:cubicBezTo>
                      <a:pt x="44614" y="4275"/>
                      <a:pt x="41804" y="429"/>
                      <a:pt x="41685" y="263"/>
                    </a:cubicBezTo>
                    <a:cubicBezTo>
                      <a:pt x="41565" y="95"/>
                      <a:pt x="41370" y="8"/>
                      <a:pt x="41176" y="8"/>
                    </a:cubicBezTo>
                    <a:cubicBezTo>
                      <a:pt x="41081" y="8"/>
                      <a:pt x="40985" y="29"/>
                      <a:pt x="40899" y="72"/>
                    </a:cubicBezTo>
                    <a:lnTo>
                      <a:pt x="38101" y="1442"/>
                    </a:lnTo>
                    <a:cubicBezTo>
                      <a:pt x="37922" y="1525"/>
                      <a:pt x="37803" y="1680"/>
                      <a:pt x="37756" y="1870"/>
                    </a:cubicBezTo>
                    <a:cubicBezTo>
                      <a:pt x="37708" y="2061"/>
                      <a:pt x="37756" y="2263"/>
                      <a:pt x="37887" y="2406"/>
                    </a:cubicBezTo>
                    <a:cubicBezTo>
                      <a:pt x="39339" y="4192"/>
                      <a:pt x="39244" y="4942"/>
                      <a:pt x="39137" y="5192"/>
                    </a:cubicBezTo>
                    <a:cubicBezTo>
                      <a:pt x="38982" y="5597"/>
                      <a:pt x="38327" y="5668"/>
                      <a:pt x="38339" y="5668"/>
                    </a:cubicBezTo>
                    <a:lnTo>
                      <a:pt x="23635" y="5918"/>
                    </a:lnTo>
                    <a:cubicBezTo>
                      <a:pt x="23516" y="5906"/>
                      <a:pt x="23397" y="5871"/>
                      <a:pt x="23325" y="5799"/>
                    </a:cubicBezTo>
                    <a:cubicBezTo>
                      <a:pt x="23230" y="5716"/>
                      <a:pt x="23182" y="5609"/>
                      <a:pt x="23182" y="5490"/>
                    </a:cubicBezTo>
                    <a:lnTo>
                      <a:pt x="23182" y="656"/>
                    </a:lnTo>
                    <a:cubicBezTo>
                      <a:pt x="23182" y="299"/>
                      <a:pt x="22908" y="13"/>
                      <a:pt x="22551" y="13"/>
                    </a:cubicBezTo>
                    <a:lnTo>
                      <a:pt x="20111" y="13"/>
                    </a:lnTo>
                    <a:cubicBezTo>
                      <a:pt x="19753" y="13"/>
                      <a:pt x="19468" y="299"/>
                      <a:pt x="19468" y="656"/>
                    </a:cubicBezTo>
                    <a:lnTo>
                      <a:pt x="19468" y="5573"/>
                    </a:lnTo>
                    <a:cubicBezTo>
                      <a:pt x="19468" y="5811"/>
                      <a:pt x="19277" y="6013"/>
                      <a:pt x="19039" y="6013"/>
                    </a:cubicBezTo>
                    <a:cubicBezTo>
                      <a:pt x="15443" y="6073"/>
                      <a:pt x="11979" y="6133"/>
                      <a:pt x="9300" y="6168"/>
                    </a:cubicBezTo>
                    <a:cubicBezTo>
                      <a:pt x="9181" y="6168"/>
                      <a:pt x="9062" y="6133"/>
                      <a:pt x="8978" y="6037"/>
                    </a:cubicBezTo>
                    <a:cubicBezTo>
                      <a:pt x="8883" y="5954"/>
                      <a:pt x="8835" y="5847"/>
                      <a:pt x="8835" y="5728"/>
                    </a:cubicBezTo>
                    <a:lnTo>
                      <a:pt x="8835" y="632"/>
                    </a:lnTo>
                    <a:cubicBezTo>
                      <a:pt x="8835" y="275"/>
                      <a:pt x="8550" y="1"/>
                      <a:pt x="8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24"/>
              <p:cNvSpPr/>
              <p:nvPr/>
            </p:nvSpPr>
            <p:spPr>
              <a:xfrm>
                <a:off x="4221350" y="1108600"/>
                <a:ext cx="2238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5847" extrusionOk="0">
                    <a:moveTo>
                      <a:pt x="1822" y="0"/>
                    </a:moveTo>
                    <a:cubicBezTo>
                      <a:pt x="810" y="0"/>
                      <a:pt x="0" y="822"/>
                      <a:pt x="0" y="1822"/>
                    </a:cubicBezTo>
                    <a:lnTo>
                      <a:pt x="0" y="4823"/>
                    </a:lnTo>
                    <a:lnTo>
                      <a:pt x="3870" y="5846"/>
                    </a:lnTo>
                    <a:lnTo>
                      <a:pt x="8954" y="2417"/>
                    </a:lnTo>
                    <a:lnTo>
                      <a:pt x="2429" y="108"/>
                    </a:lnTo>
                    <a:cubicBezTo>
                      <a:pt x="2239" y="24"/>
                      <a:pt x="2036" y="0"/>
                      <a:pt x="1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24"/>
              <p:cNvSpPr/>
              <p:nvPr/>
            </p:nvSpPr>
            <p:spPr>
              <a:xfrm>
                <a:off x="4221350" y="1572375"/>
                <a:ext cx="61617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24647" h="14371" extrusionOk="0">
                    <a:moveTo>
                      <a:pt x="11521" y="0"/>
                    </a:moveTo>
                    <a:cubicBezTo>
                      <a:pt x="11443" y="0"/>
                      <a:pt x="11366" y="4"/>
                      <a:pt x="11288" y="11"/>
                    </a:cubicBezTo>
                    <a:lnTo>
                      <a:pt x="2251" y="869"/>
                    </a:lnTo>
                    <a:cubicBezTo>
                      <a:pt x="989" y="988"/>
                      <a:pt x="0" y="2059"/>
                      <a:pt x="0" y="3357"/>
                    </a:cubicBezTo>
                    <a:lnTo>
                      <a:pt x="0" y="11870"/>
                    </a:lnTo>
                    <a:cubicBezTo>
                      <a:pt x="0" y="13251"/>
                      <a:pt x="1120" y="14370"/>
                      <a:pt x="2501" y="14370"/>
                    </a:cubicBezTo>
                    <a:lnTo>
                      <a:pt x="24646" y="14370"/>
                    </a:lnTo>
                    <a:lnTo>
                      <a:pt x="13895" y="1678"/>
                    </a:lnTo>
                    <a:cubicBezTo>
                      <a:pt x="13529" y="669"/>
                      <a:pt x="12574" y="0"/>
                      <a:pt x="115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24"/>
              <p:cNvSpPr/>
              <p:nvPr/>
            </p:nvSpPr>
            <p:spPr>
              <a:xfrm>
                <a:off x="4205575" y="1055325"/>
                <a:ext cx="1232625" cy="902225"/>
              </a:xfrm>
              <a:custGeom>
                <a:avLst/>
                <a:gdLst/>
                <a:ahLst/>
                <a:cxnLst/>
                <a:rect l="l" t="t" r="r" b="b"/>
                <a:pathLst>
                  <a:path w="49305" h="36089" extrusionOk="0">
                    <a:moveTo>
                      <a:pt x="17356" y="0"/>
                    </a:moveTo>
                    <a:cubicBezTo>
                      <a:pt x="17350" y="0"/>
                      <a:pt x="17343" y="0"/>
                      <a:pt x="17336" y="0"/>
                    </a:cubicBezTo>
                    <a:cubicBezTo>
                      <a:pt x="14848" y="48"/>
                      <a:pt x="9406" y="453"/>
                      <a:pt x="7097" y="3013"/>
                    </a:cubicBezTo>
                    <a:cubicBezTo>
                      <a:pt x="5051" y="5323"/>
                      <a:pt x="3483" y="5850"/>
                      <a:pt x="2008" y="5850"/>
                    </a:cubicBezTo>
                    <a:cubicBezTo>
                      <a:pt x="1757" y="5850"/>
                      <a:pt x="1509" y="5835"/>
                      <a:pt x="1262" y="5811"/>
                    </a:cubicBezTo>
                    <a:cubicBezTo>
                      <a:pt x="1226" y="5807"/>
                      <a:pt x="1191" y="5806"/>
                      <a:pt x="1155" y="5806"/>
                    </a:cubicBezTo>
                    <a:cubicBezTo>
                      <a:pt x="524" y="5806"/>
                      <a:pt x="0" y="6300"/>
                      <a:pt x="0" y="6954"/>
                    </a:cubicBezTo>
                    <a:lnTo>
                      <a:pt x="0" y="18645"/>
                    </a:lnTo>
                    <a:cubicBezTo>
                      <a:pt x="0" y="23813"/>
                      <a:pt x="298" y="26051"/>
                      <a:pt x="4846" y="28266"/>
                    </a:cubicBezTo>
                    <a:cubicBezTo>
                      <a:pt x="9383" y="30480"/>
                      <a:pt x="18931" y="36088"/>
                      <a:pt x="29373" y="36088"/>
                    </a:cubicBezTo>
                    <a:cubicBezTo>
                      <a:pt x="35433" y="36088"/>
                      <a:pt x="49304" y="32064"/>
                      <a:pt x="43232" y="25706"/>
                    </a:cubicBezTo>
                    <a:cubicBezTo>
                      <a:pt x="39136" y="21420"/>
                      <a:pt x="17169" y="21586"/>
                      <a:pt x="18515" y="1239"/>
                    </a:cubicBezTo>
                    <a:cubicBezTo>
                      <a:pt x="18550" y="578"/>
                      <a:pt x="18025" y="0"/>
                      <a:pt x="17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24"/>
              <p:cNvSpPr/>
              <p:nvPr/>
            </p:nvSpPr>
            <p:spPr>
              <a:xfrm>
                <a:off x="4444600" y="1055900"/>
                <a:ext cx="44947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23888" extrusionOk="0">
                    <a:moveTo>
                      <a:pt x="7828" y="0"/>
                    </a:moveTo>
                    <a:cubicBezTo>
                      <a:pt x="7814" y="0"/>
                      <a:pt x="7800" y="1"/>
                      <a:pt x="7787" y="1"/>
                    </a:cubicBezTo>
                    <a:cubicBezTo>
                      <a:pt x="6870" y="13"/>
                      <a:pt x="5525" y="84"/>
                      <a:pt x="4096" y="299"/>
                    </a:cubicBezTo>
                    <a:cubicBezTo>
                      <a:pt x="3251" y="418"/>
                      <a:pt x="2358" y="596"/>
                      <a:pt x="1512" y="846"/>
                    </a:cubicBezTo>
                    <a:cubicBezTo>
                      <a:pt x="500" y="6383"/>
                      <a:pt x="0" y="12050"/>
                      <a:pt x="2846" y="16325"/>
                    </a:cubicBezTo>
                    <a:cubicBezTo>
                      <a:pt x="4882" y="19599"/>
                      <a:pt x="7525" y="21944"/>
                      <a:pt x="10525" y="23659"/>
                    </a:cubicBezTo>
                    <a:cubicBezTo>
                      <a:pt x="10795" y="23813"/>
                      <a:pt x="11094" y="23888"/>
                      <a:pt x="11392" y="23888"/>
                    </a:cubicBezTo>
                    <a:cubicBezTo>
                      <a:pt x="11896" y="23888"/>
                      <a:pt x="12395" y="23675"/>
                      <a:pt x="12740" y="23278"/>
                    </a:cubicBezTo>
                    <a:cubicBezTo>
                      <a:pt x="13192" y="22742"/>
                      <a:pt x="13680" y="22242"/>
                      <a:pt x="14192" y="21754"/>
                    </a:cubicBezTo>
                    <a:cubicBezTo>
                      <a:pt x="15347" y="20658"/>
                      <a:pt x="16633" y="19670"/>
                      <a:pt x="17979" y="18777"/>
                    </a:cubicBezTo>
                    <a:cubicBezTo>
                      <a:pt x="12716" y="15670"/>
                      <a:pt x="8335" y="10633"/>
                      <a:pt x="8966" y="1227"/>
                    </a:cubicBezTo>
                    <a:cubicBezTo>
                      <a:pt x="9012" y="574"/>
                      <a:pt x="8498" y="0"/>
                      <a:pt x="7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24"/>
              <p:cNvSpPr/>
              <p:nvPr/>
            </p:nvSpPr>
            <p:spPr>
              <a:xfrm>
                <a:off x="4205575" y="1371150"/>
                <a:ext cx="632550" cy="560500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22420" extrusionOk="0">
                    <a:moveTo>
                      <a:pt x="701" y="0"/>
                    </a:moveTo>
                    <a:cubicBezTo>
                      <a:pt x="471" y="0"/>
                      <a:pt x="237" y="5"/>
                      <a:pt x="0" y="12"/>
                    </a:cubicBezTo>
                    <a:lnTo>
                      <a:pt x="0" y="6024"/>
                    </a:lnTo>
                    <a:cubicBezTo>
                      <a:pt x="0" y="11180"/>
                      <a:pt x="298" y="13418"/>
                      <a:pt x="4846" y="15633"/>
                    </a:cubicBezTo>
                    <a:cubicBezTo>
                      <a:pt x="7620" y="16990"/>
                      <a:pt x="12228" y="19597"/>
                      <a:pt x="17765" y="21419"/>
                    </a:cubicBezTo>
                    <a:lnTo>
                      <a:pt x="25301" y="22419"/>
                    </a:lnTo>
                    <a:cubicBezTo>
                      <a:pt x="17991" y="20740"/>
                      <a:pt x="8454" y="11037"/>
                      <a:pt x="3787" y="976"/>
                    </a:cubicBezTo>
                    <a:cubicBezTo>
                      <a:pt x="3247" y="162"/>
                      <a:pt x="2055" y="0"/>
                      <a:pt x="7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24"/>
              <p:cNvSpPr/>
              <p:nvPr/>
            </p:nvSpPr>
            <p:spPr>
              <a:xfrm>
                <a:off x="4304400" y="1733650"/>
                <a:ext cx="1081700" cy="224475"/>
              </a:xfrm>
              <a:custGeom>
                <a:avLst/>
                <a:gdLst/>
                <a:ahLst/>
                <a:cxnLst/>
                <a:rect l="l" t="t" r="r" b="b"/>
                <a:pathLst>
                  <a:path w="43268" h="8979" extrusionOk="0">
                    <a:moveTo>
                      <a:pt x="40211" y="1"/>
                    </a:moveTo>
                    <a:cubicBezTo>
                      <a:pt x="39439" y="1"/>
                      <a:pt x="38663" y="119"/>
                      <a:pt x="38005" y="573"/>
                    </a:cubicBezTo>
                    <a:cubicBezTo>
                      <a:pt x="37088" y="1478"/>
                      <a:pt x="37529" y="4169"/>
                      <a:pt x="36636" y="4657"/>
                    </a:cubicBezTo>
                    <a:cubicBezTo>
                      <a:pt x="33675" y="6288"/>
                      <a:pt x="30092" y="6908"/>
                      <a:pt x="26341" y="6908"/>
                    </a:cubicBezTo>
                    <a:cubicBezTo>
                      <a:pt x="14470" y="6908"/>
                      <a:pt x="909" y="703"/>
                      <a:pt x="15" y="703"/>
                    </a:cubicBezTo>
                    <a:cubicBezTo>
                      <a:pt x="9" y="703"/>
                      <a:pt x="5" y="704"/>
                      <a:pt x="0" y="704"/>
                    </a:cubicBezTo>
                    <a:cubicBezTo>
                      <a:pt x="5108" y="3276"/>
                      <a:pt x="12657" y="8979"/>
                      <a:pt x="25408" y="8979"/>
                    </a:cubicBezTo>
                    <a:cubicBezTo>
                      <a:pt x="36410" y="8979"/>
                      <a:pt x="43268" y="5538"/>
                      <a:pt x="40327" y="2"/>
                    </a:cubicBezTo>
                    <a:cubicBezTo>
                      <a:pt x="40288" y="1"/>
                      <a:pt x="40250" y="1"/>
                      <a:pt x="40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24"/>
              <p:cNvSpPr/>
              <p:nvPr/>
            </p:nvSpPr>
            <p:spPr>
              <a:xfrm>
                <a:off x="4561875" y="1310450"/>
                <a:ext cx="66400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344" extrusionOk="0">
                    <a:moveTo>
                      <a:pt x="1335" y="0"/>
                    </a:moveTo>
                    <a:cubicBezTo>
                      <a:pt x="868" y="0"/>
                      <a:pt x="421" y="281"/>
                      <a:pt x="238" y="737"/>
                    </a:cubicBezTo>
                    <a:cubicBezTo>
                      <a:pt x="0" y="1332"/>
                      <a:pt x="298" y="2023"/>
                      <a:pt x="893" y="2261"/>
                    </a:cubicBezTo>
                    <a:cubicBezTo>
                      <a:pt x="1033" y="2317"/>
                      <a:pt x="1178" y="2343"/>
                      <a:pt x="1320" y="2343"/>
                    </a:cubicBezTo>
                    <a:cubicBezTo>
                      <a:pt x="1787" y="2343"/>
                      <a:pt x="2235" y="2062"/>
                      <a:pt x="2417" y="1606"/>
                    </a:cubicBezTo>
                    <a:cubicBezTo>
                      <a:pt x="2655" y="1011"/>
                      <a:pt x="2358" y="320"/>
                      <a:pt x="1762" y="82"/>
                    </a:cubicBezTo>
                    <a:cubicBezTo>
                      <a:pt x="1623" y="26"/>
                      <a:pt x="1478" y="0"/>
                      <a:pt x="1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24"/>
              <p:cNvSpPr/>
              <p:nvPr/>
            </p:nvSpPr>
            <p:spPr>
              <a:xfrm>
                <a:off x="4613350" y="1433975"/>
                <a:ext cx="661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344" extrusionOk="0">
                    <a:moveTo>
                      <a:pt x="1326" y="0"/>
                    </a:moveTo>
                    <a:cubicBezTo>
                      <a:pt x="862" y="0"/>
                      <a:pt x="421" y="281"/>
                      <a:pt x="239" y="737"/>
                    </a:cubicBezTo>
                    <a:cubicBezTo>
                      <a:pt x="1" y="1332"/>
                      <a:pt x="299" y="2023"/>
                      <a:pt x="894" y="2261"/>
                    </a:cubicBezTo>
                    <a:cubicBezTo>
                      <a:pt x="1034" y="2317"/>
                      <a:pt x="1178" y="2343"/>
                      <a:pt x="1320" y="2343"/>
                    </a:cubicBezTo>
                    <a:cubicBezTo>
                      <a:pt x="1783" y="2343"/>
                      <a:pt x="2224" y="2062"/>
                      <a:pt x="2406" y="1606"/>
                    </a:cubicBezTo>
                    <a:cubicBezTo>
                      <a:pt x="2644" y="1011"/>
                      <a:pt x="2347" y="320"/>
                      <a:pt x="1751" y="82"/>
                    </a:cubicBezTo>
                    <a:cubicBezTo>
                      <a:pt x="1612" y="27"/>
                      <a:pt x="1467" y="0"/>
                      <a:pt x="1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62" name="Google Shape;1762;p24"/>
          <p:cNvGrpSpPr/>
          <p:nvPr/>
        </p:nvGrpSpPr>
        <p:grpSpPr>
          <a:xfrm>
            <a:off x="1162807" y="3815652"/>
            <a:ext cx="3613781" cy="2837591"/>
            <a:chOff x="5168500" y="571625"/>
            <a:chExt cx="1802025" cy="1414975"/>
          </a:xfrm>
        </p:grpSpPr>
        <p:sp>
          <p:nvSpPr>
            <p:cNvPr id="1763" name="Google Shape;1763;p24"/>
            <p:cNvSpPr/>
            <p:nvPr/>
          </p:nvSpPr>
          <p:spPr>
            <a:xfrm>
              <a:off x="5168500" y="861275"/>
              <a:ext cx="136050" cy="179475"/>
            </a:xfrm>
            <a:custGeom>
              <a:avLst/>
              <a:gdLst/>
              <a:ahLst/>
              <a:cxnLst/>
              <a:rect l="l" t="t" r="r" b="b"/>
              <a:pathLst>
                <a:path w="5442" h="7179" extrusionOk="0">
                  <a:moveTo>
                    <a:pt x="4650" y="0"/>
                  </a:moveTo>
                  <a:cubicBezTo>
                    <a:pt x="4561" y="0"/>
                    <a:pt x="4463" y="10"/>
                    <a:pt x="4358" y="35"/>
                  </a:cubicBezTo>
                  <a:cubicBezTo>
                    <a:pt x="3977" y="142"/>
                    <a:pt x="203" y="5964"/>
                    <a:pt x="107" y="6345"/>
                  </a:cubicBezTo>
                  <a:cubicBezTo>
                    <a:pt x="0" y="6738"/>
                    <a:pt x="286" y="6941"/>
                    <a:pt x="286" y="6941"/>
                  </a:cubicBezTo>
                  <a:lnTo>
                    <a:pt x="595" y="6250"/>
                  </a:lnTo>
                  <a:lnTo>
                    <a:pt x="1988" y="7179"/>
                  </a:lnTo>
                  <a:lnTo>
                    <a:pt x="2203" y="6738"/>
                  </a:lnTo>
                  <a:lnTo>
                    <a:pt x="1012" y="5750"/>
                  </a:lnTo>
                  <a:lnTo>
                    <a:pt x="4251" y="1023"/>
                  </a:lnTo>
                  <a:lnTo>
                    <a:pt x="5191" y="1726"/>
                  </a:lnTo>
                  <a:lnTo>
                    <a:pt x="5441" y="1357"/>
                  </a:lnTo>
                  <a:lnTo>
                    <a:pt x="4429" y="619"/>
                  </a:lnTo>
                  <a:lnTo>
                    <a:pt x="5060" y="71"/>
                  </a:lnTo>
                  <a:cubicBezTo>
                    <a:pt x="5060" y="71"/>
                    <a:pt x="4894" y="0"/>
                    <a:pt x="4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5211325" y="887025"/>
              <a:ext cx="182225" cy="167200"/>
            </a:xfrm>
            <a:custGeom>
              <a:avLst/>
              <a:gdLst/>
              <a:ahLst/>
              <a:cxnLst/>
              <a:rect l="l" t="t" r="r" b="b"/>
              <a:pathLst>
                <a:path w="7289" h="6688" extrusionOk="0">
                  <a:moveTo>
                    <a:pt x="3764" y="0"/>
                  </a:moveTo>
                  <a:cubicBezTo>
                    <a:pt x="3702" y="0"/>
                    <a:pt x="3649" y="9"/>
                    <a:pt x="3609" y="29"/>
                  </a:cubicBezTo>
                  <a:cubicBezTo>
                    <a:pt x="3026" y="327"/>
                    <a:pt x="609" y="4280"/>
                    <a:pt x="323" y="5351"/>
                  </a:cubicBezTo>
                  <a:cubicBezTo>
                    <a:pt x="108" y="6157"/>
                    <a:pt x="1" y="6687"/>
                    <a:pt x="291" y="6687"/>
                  </a:cubicBezTo>
                  <a:cubicBezTo>
                    <a:pt x="386" y="6687"/>
                    <a:pt x="524" y="6630"/>
                    <a:pt x="716" y="6506"/>
                  </a:cubicBezTo>
                  <a:cubicBezTo>
                    <a:pt x="1490" y="6018"/>
                    <a:pt x="3800" y="3613"/>
                    <a:pt x="3800" y="3613"/>
                  </a:cubicBezTo>
                  <a:lnTo>
                    <a:pt x="6419" y="4184"/>
                  </a:lnTo>
                  <a:lnTo>
                    <a:pt x="7288" y="1672"/>
                  </a:lnTo>
                  <a:cubicBezTo>
                    <a:pt x="7288" y="1672"/>
                    <a:pt x="4605" y="0"/>
                    <a:pt x="3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6100450" y="1934900"/>
              <a:ext cx="208375" cy="51700"/>
            </a:xfrm>
            <a:custGeom>
              <a:avLst/>
              <a:gdLst/>
              <a:ahLst/>
              <a:cxnLst/>
              <a:rect l="l" t="t" r="r" b="b"/>
              <a:pathLst>
                <a:path w="8335" h="2068" extrusionOk="0">
                  <a:moveTo>
                    <a:pt x="929" y="0"/>
                  </a:moveTo>
                  <a:lnTo>
                    <a:pt x="810" y="1238"/>
                  </a:lnTo>
                  <a:lnTo>
                    <a:pt x="1" y="988"/>
                  </a:lnTo>
                  <a:lnTo>
                    <a:pt x="1" y="988"/>
                  </a:lnTo>
                  <a:cubicBezTo>
                    <a:pt x="1" y="988"/>
                    <a:pt x="48" y="1334"/>
                    <a:pt x="334" y="1596"/>
                  </a:cubicBezTo>
                  <a:cubicBezTo>
                    <a:pt x="569" y="1841"/>
                    <a:pt x="5693" y="2068"/>
                    <a:pt x="7393" y="2068"/>
                  </a:cubicBezTo>
                  <a:cubicBezTo>
                    <a:pt x="7676" y="2068"/>
                    <a:pt x="7864" y="2062"/>
                    <a:pt x="7918" y="2048"/>
                  </a:cubicBezTo>
                  <a:cubicBezTo>
                    <a:pt x="8311" y="1941"/>
                    <a:pt x="8335" y="1596"/>
                    <a:pt x="8335" y="1596"/>
                  </a:cubicBezTo>
                  <a:lnTo>
                    <a:pt x="8335" y="1596"/>
                  </a:lnTo>
                  <a:lnTo>
                    <a:pt x="7573" y="1691"/>
                  </a:lnTo>
                  <a:lnTo>
                    <a:pt x="7573" y="1691"/>
                  </a:lnTo>
                  <a:lnTo>
                    <a:pt x="7680" y="0"/>
                  </a:lnTo>
                  <a:lnTo>
                    <a:pt x="7192" y="48"/>
                  </a:lnTo>
                  <a:lnTo>
                    <a:pt x="6954" y="1572"/>
                  </a:lnTo>
                  <a:lnTo>
                    <a:pt x="1227" y="1179"/>
                  </a:lnTo>
                  <a:lnTo>
                    <a:pt x="1346" y="24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6100450" y="1820900"/>
              <a:ext cx="208375" cy="130625"/>
            </a:xfrm>
            <a:custGeom>
              <a:avLst/>
              <a:gdLst/>
              <a:ahLst/>
              <a:cxnLst/>
              <a:rect l="l" t="t" r="r" b="b"/>
              <a:pathLst>
                <a:path w="8335" h="5225" extrusionOk="0">
                  <a:moveTo>
                    <a:pt x="3465" y="0"/>
                  </a:moveTo>
                  <a:lnTo>
                    <a:pt x="882" y="72"/>
                  </a:lnTo>
                  <a:cubicBezTo>
                    <a:pt x="882" y="72"/>
                    <a:pt x="1" y="4429"/>
                    <a:pt x="882" y="4715"/>
                  </a:cubicBezTo>
                  <a:cubicBezTo>
                    <a:pt x="1460" y="4910"/>
                    <a:pt x="4329" y="5224"/>
                    <a:pt x="6285" y="5224"/>
                  </a:cubicBezTo>
                  <a:cubicBezTo>
                    <a:pt x="7307" y="5224"/>
                    <a:pt x="8079" y="5138"/>
                    <a:pt x="8144" y="4905"/>
                  </a:cubicBezTo>
                  <a:cubicBezTo>
                    <a:pt x="8335" y="4227"/>
                    <a:pt x="4477" y="2929"/>
                    <a:pt x="3906" y="2238"/>
                  </a:cubicBezTo>
                  <a:cubicBezTo>
                    <a:pt x="3322" y="1560"/>
                    <a:pt x="3465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6142125" y="751450"/>
              <a:ext cx="379400" cy="195025"/>
            </a:xfrm>
            <a:custGeom>
              <a:avLst/>
              <a:gdLst/>
              <a:ahLst/>
              <a:cxnLst/>
              <a:rect l="l" t="t" r="r" b="b"/>
              <a:pathLst>
                <a:path w="15176" h="7801" extrusionOk="0">
                  <a:moveTo>
                    <a:pt x="13976" y="0"/>
                  </a:moveTo>
                  <a:cubicBezTo>
                    <a:pt x="13717" y="0"/>
                    <a:pt x="13390" y="77"/>
                    <a:pt x="12978" y="261"/>
                  </a:cubicBezTo>
                  <a:cubicBezTo>
                    <a:pt x="12978" y="261"/>
                    <a:pt x="11728" y="892"/>
                    <a:pt x="10883" y="1249"/>
                  </a:cubicBezTo>
                  <a:cubicBezTo>
                    <a:pt x="10049" y="1594"/>
                    <a:pt x="6704" y="1666"/>
                    <a:pt x="4394" y="1666"/>
                  </a:cubicBezTo>
                  <a:cubicBezTo>
                    <a:pt x="2084" y="1666"/>
                    <a:pt x="0" y="6059"/>
                    <a:pt x="1465" y="7452"/>
                  </a:cubicBezTo>
                  <a:cubicBezTo>
                    <a:pt x="1716" y="7696"/>
                    <a:pt x="2138" y="7800"/>
                    <a:pt x="2674" y="7800"/>
                  </a:cubicBezTo>
                  <a:cubicBezTo>
                    <a:pt x="5237" y="7800"/>
                    <a:pt x="10423" y="5412"/>
                    <a:pt x="12264" y="4309"/>
                  </a:cubicBezTo>
                  <a:cubicBezTo>
                    <a:pt x="14502" y="2987"/>
                    <a:pt x="14919" y="2011"/>
                    <a:pt x="14919" y="1797"/>
                  </a:cubicBezTo>
                  <a:cubicBezTo>
                    <a:pt x="14939" y="1630"/>
                    <a:pt x="15175" y="0"/>
                    <a:pt x="1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5332800" y="916600"/>
              <a:ext cx="913525" cy="930200"/>
            </a:xfrm>
            <a:custGeom>
              <a:avLst/>
              <a:gdLst/>
              <a:ahLst/>
              <a:cxnLst/>
              <a:rect l="l" t="t" r="r" b="b"/>
              <a:pathLst>
                <a:path w="36541" h="37208" extrusionOk="0">
                  <a:moveTo>
                    <a:pt x="1846" y="1"/>
                  </a:moveTo>
                  <a:lnTo>
                    <a:pt x="0" y="4454"/>
                  </a:lnTo>
                  <a:lnTo>
                    <a:pt x="881" y="4835"/>
                  </a:lnTo>
                  <a:cubicBezTo>
                    <a:pt x="1763" y="5228"/>
                    <a:pt x="13097" y="10276"/>
                    <a:pt x="15228" y="10657"/>
                  </a:cubicBezTo>
                  <a:cubicBezTo>
                    <a:pt x="17372" y="11050"/>
                    <a:pt x="23753" y="10467"/>
                    <a:pt x="25789" y="12312"/>
                  </a:cubicBezTo>
                  <a:cubicBezTo>
                    <a:pt x="27813" y="14157"/>
                    <a:pt x="29171" y="19777"/>
                    <a:pt x="30242" y="23266"/>
                  </a:cubicBezTo>
                  <a:cubicBezTo>
                    <a:pt x="31314" y="26742"/>
                    <a:pt x="30242" y="36827"/>
                    <a:pt x="30242" y="36827"/>
                  </a:cubicBezTo>
                  <a:lnTo>
                    <a:pt x="35183" y="37208"/>
                  </a:lnTo>
                  <a:cubicBezTo>
                    <a:pt x="35183" y="37208"/>
                    <a:pt x="36541" y="24814"/>
                    <a:pt x="35767" y="19575"/>
                  </a:cubicBezTo>
                  <a:cubicBezTo>
                    <a:pt x="34993" y="14336"/>
                    <a:pt x="34112" y="9693"/>
                    <a:pt x="34112" y="9693"/>
                  </a:cubicBezTo>
                  <a:cubicBezTo>
                    <a:pt x="34112" y="9693"/>
                    <a:pt x="33243" y="3692"/>
                    <a:pt x="31302" y="2989"/>
                  </a:cubicBezTo>
                  <a:cubicBezTo>
                    <a:pt x="30514" y="2714"/>
                    <a:pt x="29856" y="2599"/>
                    <a:pt x="29151" y="2599"/>
                  </a:cubicBezTo>
                  <a:cubicBezTo>
                    <a:pt x="28118" y="2599"/>
                    <a:pt x="26984" y="2845"/>
                    <a:pt x="25194" y="3192"/>
                  </a:cubicBezTo>
                  <a:cubicBezTo>
                    <a:pt x="22746" y="3658"/>
                    <a:pt x="17650" y="4140"/>
                    <a:pt x="14486" y="4140"/>
                  </a:cubicBezTo>
                  <a:cubicBezTo>
                    <a:pt x="13772" y="4140"/>
                    <a:pt x="13157" y="4116"/>
                    <a:pt x="12692" y="4061"/>
                  </a:cubicBezTo>
                  <a:cubicBezTo>
                    <a:pt x="10180" y="3787"/>
                    <a:pt x="1846" y="1"/>
                    <a:pt x="1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5821550" y="697825"/>
              <a:ext cx="150625" cy="68800"/>
            </a:xfrm>
            <a:custGeom>
              <a:avLst/>
              <a:gdLst/>
              <a:ahLst/>
              <a:cxnLst/>
              <a:rect l="l" t="t" r="r" b="b"/>
              <a:pathLst>
                <a:path w="6025" h="2752" extrusionOk="0">
                  <a:moveTo>
                    <a:pt x="3394" y="1"/>
                  </a:moveTo>
                  <a:cubicBezTo>
                    <a:pt x="2394" y="1"/>
                    <a:pt x="227" y="239"/>
                    <a:pt x="120" y="763"/>
                  </a:cubicBezTo>
                  <a:cubicBezTo>
                    <a:pt x="0" y="1275"/>
                    <a:pt x="2632" y="1751"/>
                    <a:pt x="2632" y="1751"/>
                  </a:cubicBezTo>
                  <a:cubicBezTo>
                    <a:pt x="2632" y="1751"/>
                    <a:pt x="1286" y="2513"/>
                    <a:pt x="1751" y="2632"/>
                  </a:cubicBezTo>
                  <a:cubicBezTo>
                    <a:pt x="2215" y="2751"/>
                    <a:pt x="5906" y="2751"/>
                    <a:pt x="5906" y="2751"/>
                  </a:cubicBezTo>
                  <a:lnTo>
                    <a:pt x="6025" y="1334"/>
                  </a:lnTo>
                  <a:cubicBezTo>
                    <a:pt x="6025" y="1334"/>
                    <a:pt x="4382" y="1"/>
                    <a:pt x="3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6810075" y="1134800"/>
              <a:ext cx="160450" cy="86000"/>
            </a:xfrm>
            <a:custGeom>
              <a:avLst/>
              <a:gdLst/>
              <a:ahLst/>
              <a:cxnLst/>
              <a:rect l="l" t="t" r="r" b="b"/>
              <a:pathLst>
                <a:path w="6418" h="3440" extrusionOk="0">
                  <a:moveTo>
                    <a:pt x="2250" y="0"/>
                  </a:moveTo>
                  <a:lnTo>
                    <a:pt x="0" y="1500"/>
                  </a:lnTo>
                  <a:cubicBezTo>
                    <a:pt x="0" y="1500"/>
                    <a:pt x="1940" y="3440"/>
                    <a:pt x="2507" y="3440"/>
                  </a:cubicBezTo>
                  <a:cubicBezTo>
                    <a:pt x="2531" y="3440"/>
                    <a:pt x="2553" y="3436"/>
                    <a:pt x="2572" y="3429"/>
                  </a:cubicBezTo>
                  <a:cubicBezTo>
                    <a:pt x="3036" y="3251"/>
                    <a:pt x="2334" y="2382"/>
                    <a:pt x="2334" y="2381"/>
                  </a:cubicBezTo>
                  <a:lnTo>
                    <a:pt x="2334" y="2381"/>
                  </a:lnTo>
                  <a:cubicBezTo>
                    <a:pt x="2334" y="2382"/>
                    <a:pt x="3036" y="2501"/>
                    <a:pt x="3858" y="2501"/>
                  </a:cubicBezTo>
                  <a:cubicBezTo>
                    <a:pt x="4023" y="2501"/>
                    <a:pt x="4194" y="2503"/>
                    <a:pt x="4364" y="2503"/>
                  </a:cubicBezTo>
                  <a:cubicBezTo>
                    <a:pt x="5029" y="2503"/>
                    <a:pt x="5691" y="2465"/>
                    <a:pt x="6013" y="2096"/>
                  </a:cubicBezTo>
                  <a:cubicBezTo>
                    <a:pt x="6418" y="1631"/>
                    <a:pt x="2250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5936750" y="724925"/>
              <a:ext cx="929600" cy="478350"/>
            </a:xfrm>
            <a:custGeom>
              <a:avLst/>
              <a:gdLst/>
              <a:ahLst/>
              <a:cxnLst/>
              <a:rect l="l" t="t" r="r" b="b"/>
              <a:pathLst>
                <a:path w="37184" h="19134" extrusionOk="0">
                  <a:moveTo>
                    <a:pt x="1048" y="0"/>
                  </a:moveTo>
                  <a:lnTo>
                    <a:pt x="0" y="2108"/>
                  </a:lnTo>
                  <a:cubicBezTo>
                    <a:pt x="0" y="2108"/>
                    <a:pt x="1322" y="2786"/>
                    <a:pt x="3215" y="3560"/>
                  </a:cubicBezTo>
                  <a:cubicBezTo>
                    <a:pt x="5096" y="4334"/>
                    <a:pt x="14514" y="6573"/>
                    <a:pt x="14514" y="6573"/>
                  </a:cubicBezTo>
                  <a:cubicBezTo>
                    <a:pt x="14514" y="6573"/>
                    <a:pt x="13252" y="8251"/>
                    <a:pt x="10394" y="9085"/>
                  </a:cubicBezTo>
                  <a:cubicBezTo>
                    <a:pt x="7537" y="9918"/>
                    <a:pt x="4465" y="10121"/>
                    <a:pt x="4465" y="10121"/>
                  </a:cubicBezTo>
                  <a:cubicBezTo>
                    <a:pt x="4465" y="10121"/>
                    <a:pt x="2870" y="13835"/>
                    <a:pt x="3429" y="15990"/>
                  </a:cubicBezTo>
                  <a:cubicBezTo>
                    <a:pt x="3977" y="18145"/>
                    <a:pt x="5037" y="18776"/>
                    <a:pt x="5870" y="18776"/>
                  </a:cubicBezTo>
                  <a:cubicBezTo>
                    <a:pt x="6715" y="18776"/>
                    <a:pt x="9358" y="18562"/>
                    <a:pt x="13752" y="17657"/>
                  </a:cubicBezTo>
                  <a:cubicBezTo>
                    <a:pt x="18145" y="16764"/>
                    <a:pt x="23313" y="12430"/>
                    <a:pt x="23313" y="12430"/>
                  </a:cubicBezTo>
                  <a:cubicBezTo>
                    <a:pt x="23313" y="12430"/>
                    <a:pt x="26587" y="14526"/>
                    <a:pt x="29230" y="16550"/>
                  </a:cubicBezTo>
                  <a:cubicBezTo>
                    <a:pt x="31885" y="18574"/>
                    <a:pt x="35576" y="19134"/>
                    <a:pt x="35576" y="19134"/>
                  </a:cubicBezTo>
                  <a:lnTo>
                    <a:pt x="37183" y="16407"/>
                  </a:lnTo>
                  <a:cubicBezTo>
                    <a:pt x="37183" y="16407"/>
                    <a:pt x="36481" y="15990"/>
                    <a:pt x="34457" y="15217"/>
                  </a:cubicBezTo>
                  <a:cubicBezTo>
                    <a:pt x="32433" y="14443"/>
                    <a:pt x="28039" y="10954"/>
                    <a:pt x="26646" y="9430"/>
                  </a:cubicBezTo>
                  <a:cubicBezTo>
                    <a:pt x="25241" y="7894"/>
                    <a:pt x="24122" y="7120"/>
                    <a:pt x="24122" y="7120"/>
                  </a:cubicBezTo>
                  <a:lnTo>
                    <a:pt x="25944" y="5870"/>
                  </a:lnTo>
                  <a:lnTo>
                    <a:pt x="23158" y="4465"/>
                  </a:lnTo>
                  <a:cubicBezTo>
                    <a:pt x="20074" y="1822"/>
                    <a:pt x="15693" y="2370"/>
                    <a:pt x="12418" y="2167"/>
                  </a:cubicBezTo>
                  <a:cubicBezTo>
                    <a:pt x="9144" y="1953"/>
                    <a:pt x="1048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6043300" y="881200"/>
              <a:ext cx="460200" cy="294700"/>
            </a:xfrm>
            <a:custGeom>
              <a:avLst/>
              <a:gdLst/>
              <a:ahLst/>
              <a:cxnLst/>
              <a:rect l="l" t="t" r="r" b="b"/>
              <a:pathLst>
                <a:path w="18408" h="11788" extrusionOk="0">
                  <a:moveTo>
                    <a:pt x="18253" y="0"/>
                  </a:moveTo>
                  <a:cubicBezTo>
                    <a:pt x="17586" y="5096"/>
                    <a:pt x="12657" y="7977"/>
                    <a:pt x="8656" y="9513"/>
                  </a:cubicBezTo>
                  <a:cubicBezTo>
                    <a:pt x="4299" y="11180"/>
                    <a:pt x="36" y="11644"/>
                    <a:pt x="1" y="11644"/>
                  </a:cubicBezTo>
                  <a:lnTo>
                    <a:pt x="13" y="11787"/>
                  </a:lnTo>
                  <a:cubicBezTo>
                    <a:pt x="60" y="11775"/>
                    <a:pt x="4323" y="11335"/>
                    <a:pt x="8704" y="9644"/>
                  </a:cubicBezTo>
                  <a:cubicBezTo>
                    <a:pt x="14502" y="7430"/>
                    <a:pt x="17872" y="4096"/>
                    <a:pt x="18408" y="24"/>
                  </a:cubicBezTo>
                  <a:lnTo>
                    <a:pt x="18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6468350" y="792575"/>
              <a:ext cx="73550" cy="101725"/>
            </a:xfrm>
            <a:custGeom>
              <a:avLst/>
              <a:gdLst/>
              <a:ahLst/>
              <a:cxnLst/>
              <a:rect l="l" t="t" r="r" b="b"/>
              <a:pathLst>
                <a:path w="2942" h="4069" extrusionOk="0">
                  <a:moveTo>
                    <a:pt x="1187" y="1"/>
                  </a:moveTo>
                  <a:cubicBezTo>
                    <a:pt x="447" y="1"/>
                    <a:pt x="1" y="438"/>
                    <a:pt x="1" y="438"/>
                  </a:cubicBezTo>
                  <a:lnTo>
                    <a:pt x="834" y="4069"/>
                  </a:lnTo>
                  <a:cubicBezTo>
                    <a:pt x="834" y="4069"/>
                    <a:pt x="1251" y="3367"/>
                    <a:pt x="1751" y="2676"/>
                  </a:cubicBezTo>
                  <a:cubicBezTo>
                    <a:pt x="2239" y="1974"/>
                    <a:pt x="2942" y="1557"/>
                    <a:pt x="2942" y="1557"/>
                  </a:cubicBezTo>
                  <a:cubicBezTo>
                    <a:pt x="2942" y="1557"/>
                    <a:pt x="2370" y="152"/>
                    <a:pt x="1465" y="21"/>
                  </a:cubicBezTo>
                  <a:cubicBezTo>
                    <a:pt x="1369" y="7"/>
                    <a:pt x="1276" y="1"/>
                    <a:pt x="1187" y="1"/>
                  </a:cubicBezTo>
                  <a:close/>
                </a:path>
              </a:pathLst>
            </a:custGeom>
            <a:solidFill>
              <a:srgbClr val="F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6473725" y="731025"/>
              <a:ext cx="146450" cy="118400"/>
            </a:xfrm>
            <a:custGeom>
              <a:avLst/>
              <a:gdLst/>
              <a:ahLst/>
              <a:cxnLst/>
              <a:rect l="l" t="t" r="r" b="b"/>
              <a:pathLst>
                <a:path w="5858" h="4736" extrusionOk="0">
                  <a:moveTo>
                    <a:pt x="3144" y="0"/>
                  </a:moveTo>
                  <a:cubicBezTo>
                    <a:pt x="1712" y="0"/>
                    <a:pt x="143" y="328"/>
                    <a:pt x="143" y="328"/>
                  </a:cubicBezTo>
                  <a:cubicBezTo>
                    <a:pt x="143" y="328"/>
                    <a:pt x="0" y="2066"/>
                    <a:pt x="274" y="2900"/>
                  </a:cubicBezTo>
                  <a:cubicBezTo>
                    <a:pt x="560" y="3733"/>
                    <a:pt x="2929" y="4578"/>
                    <a:pt x="3703" y="4709"/>
                  </a:cubicBezTo>
                  <a:cubicBezTo>
                    <a:pt x="3792" y="4727"/>
                    <a:pt x="3875" y="4735"/>
                    <a:pt x="3955" y="4735"/>
                  </a:cubicBezTo>
                  <a:cubicBezTo>
                    <a:pt x="4567" y="4735"/>
                    <a:pt x="4894" y="4245"/>
                    <a:pt x="4894" y="3876"/>
                  </a:cubicBezTo>
                  <a:cubicBezTo>
                    <a:pt x="4894" y="3459"/>
                    <a:pt x="5024" y="2483"/>
                    <a:pt x="5024" y="2483"/>
                  </a:cubicBezTo>
                  <a:lnTo>
                    <a:pt x="5441" y="2269"/>
                  </a:lnTo>
                  <a:cubicBezTo>
                    <a:pt x="5858" y="2066"/>
                    <a:pt x="5858" y="1935"/>
                    <a:pt x="5656" y="1721"/>
                  </a:cubicBezTo>
                  <a:cubicBezTo>
                    <a:pt x="5441" y="1518"/>
                    <a:pt x="5239" y="530"/>
                    <a:pt x="5239" y="530"/>
                  </a:cubicBezTo>
                  <a:cubicBezTo>
                    <a:pt x="4861" y="125"/>
                    <a:pt x="4029" y="0"/>
                    <a:pt x="3144" y="0"/>
                  </a:cubicBezTo>
                  <a:close/>
                </a:path>
              </a:pathLst>
            </a:custGeom>
            <a:solidFill>
              <a:srgbClr val="F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6383225" y="742400"/>
              <a:ext cx="141125" cy="312450"/>
            </a:xfrm>
            <a:custGeom>
              <a:avLst/>
              <a:gdLst/>
              <a:ahLst/>
              <a:cxnLst/>
              <a:rect l="l" t="t" r="r" b="b"/>
              <a:pathLst>
                <a:path w="5645" h="12498" extrusionOk="0">
                  <a:moveTo>
                    <a:pt x="5356" y="0"/>
                  </a:moveTo>
                  <a:cubicBezTo>
                    <a:pt x="4857" y="0"/>
                    <a:pt x="3303" y="91"/>
                    <a:pt x="2787" y="1194"/>
                  </a:cubicBezTo>
                  <a:cubicBezTo>
                    <a:pt x="2787" y="1194"/>
                    <a:pt x="2370" y="3766"/>
                    <a:pt x="1739" y="6147"/>
                  </a:cubicBezTo>
                  <a:cubicBezTo>
                    <a:pt x="1120" y="8517"/>
                    <a:pt x="1" y="10541"/>
                    <a:pt x="417" y="11731"/>
                  </a:cubicBezTo>
                  <a:cubicBezTo>
                    <a:pt x="614" y="12293"/>
                    <a:pt x="919" y="12497"/>
                    <a:pt x="1230" y="12497"/>
                  </a:cubicBezTo>
                  <a:cubicBezTo>
                    <a:pt x="1579" y="12497"/>
                    <a:pt x="1935" y="12241"/>
                    <a:pt x="2156" y="11946"/>
                  </a:cubicBezTo>
                  <a:cubicBezTo>
                    <a:pt x="2572" y="11386"/>
                    <a:pt x="3203" y="10327"/>
                    <a:pt x="3203" y="10327"/>
                  </a:cubicBezTo>
                  <a:cubicBezTo>
                    <a:pt x="3203" y="10327"/>
                    <a:pt x="3316" y="10342"/>
                    <a:pt x="3489" y="10342"/>
                  </a:cubicBezTo>
                  <a:cubicBezTo>
                    <a:pt x="3971" y="10342"/>
                    <a:pt x="4921" y="10226"/>
                    <a:pt x="5227" y="9350"/>
                  </a:cubicBezTo>
                  <a:cubicBezTo>
                    <a:pt x="5644" y="8160"/>
                    <a:pt x="4596" y="3421"/>
                    <a:pt x="4596" y="3147"/>
                  </a:cubicBezTo>
                  <a:cubicBezTo>
                    <a:pt x="4596" y="3112"/>
                    <a:pt x="4606" y="3098"/>
                    <a:pt x="4622" y="3098"/>
                  </a:cubicBezTo>
                  <a:cubicBezTo>
                    <a:pt x="4691" y="3098"/>
                    <a:pt x="4884" y="3336"/>
                    <a:pt x="5060" y="3336"/>
                  </a:cubicBezTo>
                  <a:cubicBezTo>
                    <a:pt x="5193" y="3336"/>
                    <a:pt x="5316" y="3202"/>
                    <a:pt x="5370" y="2730"/>
                  </a:cubicBezTo>
                  <a:cubicBezTo>
                    <a:pt x="5525" y="1480"/>
                    <a:pt x="5513" y="4"/>
                    <a:pt x="5513" y="4"/>
                  </a:cubicBezTo>
                  <a:cubicBezTo>
                    <a:pt x="5513" y="4"/>
                    <a:pt x="5455" y="0"/>
                    <a:pt x="5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6451100" y="637125"/>
              <a:ext cx="160150" cy="135150"/>
            </a:xfrm>
            <a:custGeom>
              <a:avLst/>
              <a:gdLst/>
              <a:ahLst/>
              <a:cxnLst/>
              <a:rect l="l" t="t" r="r" b="b"/>
              <a:pathLst>
                <a:path w="6406" h="5406" extrusionOk="0">
                  <a:moveTo>
                    <a:pt x="3607" y="1"/>
                  </a:moveTo>
                  <a:cubicBezTo>
                    <a:pt x="2632" y="1"/>
                    <a:pt x="1612" y="436"/>
                    <a:pt x="1107" y="941"/>
                  </a:cubicBezTo>
                  <a:cubicBezTo>
                    <a:pt x="274" y="1774"/>
                    <a:pt x="0" y="3310"/>
                    <a:pt x="72" y="5405"/>
                  </a:cubicBezTo>
                  <a:cubicBezTo>
                    <a:pt x="72" y="5405"/>
                    <a:pt x="2298" y="4417"/>
                    <a:pt x="3965" y="4358"/>
                  </a:cubicBezTo>
                  <a:cubicBezTo>
                    <a:pt x="5632" y="4286"/>
                    <a:pt x="6132" y="4286"/>
                    <a:pt x="6132" y="4286"/>
                  </a:cubicBezTo>
                  <a:cubicBezTo>
                    <a:pt x="6132" y="4286"/>
                    <a:pt x="6406" y="1845"/>
                    <a:pt x="5298" y="655"/>
                  </a:cubicBezTo>
                  <a:cubicBezTo>
                    <a:pt x="4857" y="185"/>
                    <a:pt x="4242" y="1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6444250" y="571625"/>
              <a:ext cx="83375" cy="83375"/>
            </a:xfrm>
            <a:custGeom>
              <a:avLst/>
              <a:gdLst/>
              <a:ahLst/>
              <a:cxnLst/>
              <a:rect l="l" t="t" r="r" b="b"/>
              <a:pathLst>
                <a:path w="3335" h="3335" extrusionOk="0">
                  <a:moveTo>
                    <a:pt x="1667" y="1"/>
                  </a:moveTo>
                  <a:cubicBezTo>
                    <a:pt x="750" y="1"/>
                    <a:pt x="0" y="751"/>
                    <a:pt x="0" y="1668"/>
                  </a:cubicBezTo>
                  <a:cubicBezTo>
                    <a:pt x="0" y="2596"/>
                    <a:pt x="750" y="3334"/>
                    <a:pt x="1667" y="3334"/>
                  </a:cubicBezTo>
                  <a:cubicBezTo>
                    <a:pt x="2584" y="3334"/>
                    <a:pt x="3334" y="2596"/>
                    <a:pt x="3334" y="1668"/>
                  </a:cubicBezTo>
                  <a:cubicBezTo>
                    <a:pt x="3334" y="751"/>
                    <a:pt x="2584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8" name="Google Shape;1778;p24"/>
          <p:cNvGrpSpPr/>
          <p:nvPr/>
        </p:nvGrpSpPr>
        <p:grpSpPr>
          <a:xfrm>
            <a:off x="2365529" y="-86717"/>
            <a:ext cx="2327249" cy="1567208"/>
            <a:chOff x="3069718" y="4151507"/>
            <a:chExt cx="1201657" cy="809215"/>
          </a:xfrm>
        </p:grpSpPr>
        <p:sp>
          <p:nvSpPr>
            <p:cNvPr id="1779" name="Google Shape;1779;p24"/>
            <p:cNvSpPr/>
            <p:nvPr/>
          </p:nvSpPr>
          <p:spPr>
            <a:xfrm>
              <a:off x="3476021" y="4295746"/>
              <a:ext cx="32150" cy="31875"/>
            </a:xfrm>
            <a:custGeom>
              <a:avLst/>
              <a:gdLst/>
              <a:ahLst/>
              <a:cxnLst/>
              <a:rect l="l" t="t" r="r" b="b"/>
              <a:pathLst>
                <a:path w="1286" h="1275" extrusionOk="0">
                  <a:moveTo>
                    <a:pt x="774" y="1"/>
                  </a:moveTo>
                  <a:cubicBezTo>
                    <a:pt x="738" y="1"/>
                    <a:pt x="691" y="13"/>
                    <a:pt x="643" y="13"/>
                  </a:cubicBezTo>
                  <a:cubicBezTo>
                    <a:pt x="548" y="37"/>
                    <a:pt x="476" y="72"/>
                    <a:pt x="417" y="144"/>
                  </a:cubicBezTo>
                  <a:cubicBezTo>
                    <a:pt x="333" y="239"/>
                    <a:pt x="238" y="334"/>
                    <a:pt x="155" y="430"/>
                  </a:cubicBezTo>
                  <a:cubicBezTo>
                    <a:pt x="107" y="477"/>
                    <a:pt x="83" y="537"/>
                    <a:pt x="48" y="596"/>
                  </a:cubicBezTo>
                  <a:cubicBezTo>
                    <a:pt x="12" y="656"/>
                    <a:pt x="0" y="715"/>
                    <a:pt x="0" y="787"/>
                  </a:cubicBezTo>
                  <a:cubicBezTo>
                    <a:pt x="0" y="858"/>
                    <a:pt x="24" y="918"/>
                    <a:pt x="48" y="977"/>
                  </a:cubicBezTo>
                  <a:cubicBezTo>
                    <a:pt x="60" y="1037"/>
                    <a:pt x="107" y="1096"/>
                    <a:pt x="155" y="1144"/>
                  </a:cubicBezTo>
                  <a:cubicBezTo>
                    <a:pt x="179" y="1168"/>
                    <a:pt x="214" y="1192"/>
                    <a:pt x="262" y="1215"/>
                  </a:cubicBezTo>
                  <a:cubicBezTo>
                    <a:pt x="333" y="1263"/>
                    <a:pt x="417" y="1275"/>
                    <a:pt x="512" y="1275"/>
                  </a:cubicBezTo>
                  <a:cubicBezTo>
                    <a:pt x="560" y="1275"/>
                    <a:pt x="595" y="1263"/>
                    <a:pt x="643" y="1263"/>
                  </a:cubicBezTo>
                  <a:cubicBezTo>
                    <a:pt x="714" y="1227"/>
                    <a:pt x="798" y="1192"/>
                    <a:pt x="857" y="1132"/>
                  </a:cubicBezTo>
                  <a:cubicBezTo>
                    <a:pt x="941" y="1037"/>
                    <a:pt x="1048" y="953"/>
                    <a:pt x="1131" y="858"/>
                  </a:cubicBezTo>
                  <a:cubicBezTo>
                    <a:pt x="1179" y="811"/>
                    <a:pt x="1226" y="751"/>
                    <a:pt x="1238" y="692"/>
                  </a:cubicBezTo>
                  <a:cubicBezTo>
                    <a:pt x="1274" y="632"/>
                    <a:pt x="1286" y="572"/>
                    <a:pt x="1286" y="501"/>
                  </a:cubicBezTo>
                  <a:cubicBezTo>
                    <a:pt x="1286" y="430"/>
                    <a:pt x="1274" y="370"/>
                    <a:pt x="1238" y="311"/>
                  </a:cubicBezTo>
                  <a:cubicBezTo>
                    <a:pt x="1226" y="251"/>
                    <a:pt x="1179" y="191"/>
                    <a:pt x="1131" y="144"/>
                  </a:cubicBezTo>
                  <a:cubicBezTo>
                    <a:pt x="1107" y="120"/>
                    <a:pt x="1060" y="84"/>
                    <a:pt x="1036" y="72"/>
                  </a:cubicBezTo>
                  <a:cubicBezTo>
                    <a:pt x="953" y="25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4128307" y="4934197"/>
              <a:ext cx="33350" cy="26525"/>
            </a:xfrm>
            <a:custGeom>
              <a:avLst/>
              <a:gdLst/>
              <a:ahLst/>
              <a:cxnLst/>
              <a:rect l="l" t="t" r="r" b="b"/>
              <a:pathLst>
                <a:path w="1334" h="1061" extrusionOk="0">
                  <a:moveTo>
                    <a:pt x="667" y="0"/>
                  </a:moveTo>
                  <a:cubicBezTo>
                    <a:pt x="0" y="12"/>
                    <a:pt x="0" y="1060"/>
                    <a:pt x="667" y="1060"/>
                  </a:cubicBezTo>
                  <a:cubicBezTo>
                    <a:pt x="1334" y="1060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3794500" y="4275650"/>
              <a:ext cx="29800" cy="29450"/>
            </a:xfrm>
            <a:custGeom>
              <a:avLst/>
              <a:gdLst/>
              <a:ahLst/>
              <a:cxnLst/>
              <a:rect l="l" t="t" r="r" b="b"/>
              <a:pathLst>
                <a:path w="1192" h="1178" extrusionOk="0">
                  <a:moveTo>
                    <a:pt x="691" y="1"/>
                  </a:moveTo>
                  <a:cubicBezTo>
                    <a:pt x="608" y="1"/>
                    <a:pt x="537" y="36"/>
                    <a:pt x="441" y="60"/>
                  </a:cubicBezTo>
                  <a:cubicBezTo>
                    <a:pt x="370" y="108"/>
                    <a:pt x="310" y="167"/>
                    <a:pt x="263" y="239"/>
                  </a:cubicBezTo>
                  <a:cubicBezTo>
                    <a:pt x="191" y="346"/>
                    <a:pt x="120" y="453"/>
                    <a:pt x="60" y="548"/>
                  </a:cubicBezTo>
                  <a:cubicBezTo>
                    <a:pt x="37" y="584"/>
                    <a:pt x="25" y="608"/>
                    <a:pt x="13" y="656"/>
                  </a:cubicBezTo>
                  <a:cubicBezTo>
                    <a:pt x="1" y="715"/>
                    <a:pt x="1" y="763"/>
                    <a:pt x="13" y="822"/>
                  </a:cubicBezTo>
                  <a:cubicBezTo>
                    <a:pt x="13" y="846"/>
                    <a:pt x="25" y="894"/>
                    <a:pt x="37" y="929"/>
                  </a:cubicBezTo>
                  <a:cubicBezTo>
                    <a:pt x="60" y="965"/>
                    <a:pt x="84" y="1013"/>
                    <a:pt x="132" y="1060"/>
                  </a:cubicBezTo>
                  <a:cubicBezTo>
                    <a:pt x="156" y="1072"/>
                    <a:pt x="191" y="1108"/>
                    <a:pt x="215" y="1120"/>
                  </a:cubicBezTo>
                  <a:cubicBezTo>
                    <a:pt x="251" y="1132"/>
                    <a:pt x="275" y="1144"/>
                    <a:pt x="322" y="1168"/>
                  </a:cubicBezTo>
                  <a:cubicBezTo>
                    <a:pt x="352" y="1173"/>
                    <a:pt x="379" y="1176"/>
                    <a:pt x="406" y="1176"/>
                  </a:cubicBezTo>
                  <a:cubicBezTo>
                    <a:pt x="432" y="1176"/>
                    <a:pt x="459" y="1173"/>
                    <a:pt x="489" y="1168"/>
                  </a:cubicBezTo>
                  <a:cubicBezTo>
                    <a:pt x="502" y="1174"/>
                    <a:pt x="515" y="1177"/>
                    <a:pt x="527" y="1177"/>
                  </a:cubicBezTo>
                  <a:cubicBezTo>
                    <a:pt x="558" y="1177"/>
                    <a:pt x="589" y="1158"/>
                    <a:pt x="632" y="1132"/>
                  </a:cubicBezTo>
                  <a:cubicBezTo>
                    <a:pt x="739" y="1060"/>
                    <a:pt x="846" y="989"/>
                    <a:pt x="953" y="929"/>
                  </a:cubicBezTo>
                  <a:cubicBezTo>
                    <a:pt x="1025" y="882"/>
                    <a:pt x="1084" y="822"/>
                    <a:pt x="1132" y="751"/>
                  </a:cubicBezTo>
                  <a:cubicBezTo>
                    <a:pt x="1168" y="667"/>
                    <a:pt x="1192" y="584"/>
                    <a:pt x="1192" y="489"/>
                  </a:cubicBezTo>
                  <a:cubicBezTo>
                    <a:pt x="1192" y="453"/>
                    <a:pt x="1168" y="406"/>
                    <a:pt x="1168" y="358"/>
                  </a:cubicBezTo>
                  <a:cubicBezTo>
                    <a:pt x="1144" y="275"/>
                    <a:pt x="1108" y="215"/>
                    <a:pt x="1049" y="155"/>
                  </a:cubicBezTo>
                  <a:cubicBezTo>
                    <a:pt x="1013" y="108"/>
                    <a:pt x="965" y="72"/>
                    <a:pt x="894" y="48"/>
                  </a:cubicBezTo>
                  <a:cubicBezTo>
                    <a:pt x="834" y="13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3537021" y="4197521"/>
              <a:ext cx="42600" cy="40825"/>
            </a:xfrm>
            <a:custGeom>
              <a:avLst/>
              <a:gdLst/>
              <a:ahLst/>
              <a:cxnLst/>
              <a:rect l="l" t="t" r="r" b="b"/>
              <a:pathLst>
                <a:path w="1704" h="1633" extrusionOk="0">
                  <a:moveTo>
                    <a:pt x="858" y="1"/>
                  </a:moveTo>
                  <a:cubicBezTo>
                    <a:pt x="418" y="1"/>
                    <a:pt x="1" y="370"/>
                    <a:pt x="37" y="811"/>
                  </a:cubicBezTo>
                  <a:cubicBezTo>
                    <a:pt x="48" y="1263"/>
                    <a:pt x="394" y="1632"/>
                    <a:pt x="858" y="1632"/>
                  </a:cubicBezTo>
                  <a:cubicBezTo>
                    <a:pt x="1287" y="1632"/>
                    <a:pt x="1703" y="1263"/>
                    <a:pt x="1668" y="811"/>
                  </a:cubicBezTo>
                  <a:cubicBezTo>
                    <a:pt x="1656" y="370"/>
                    <a:pt x="1310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3069718" y="4220145"/>
              <a:ext cx="40225" cy="31275"/>
            </a:xfrm>
            <a:custGeom>
              <a:avLst/>
              <a:gdLst/>
              <a:ahLst/>
              <a:cxnLst/>
              <a:rect l="l" t="t" r="r" b="b"/>
              <a:pathLst>
                <a:path w="1609" h="1251" extrusionOk="0">
                  <a:moveTo>
                    <a:pt x="810" y="1"/>
                  </a:moveTo>
                  <a:cubicBezTo>
                    <a:pt x="1" y="1"/>
                    <a:pt x="1" y="1251"/>
                    <a:pt x="810" y="1251"/>
                  </a:cubicBezTo>
                  <a:cubicBezTo>
                    <a:pt x="1608" y="1251"/>
                    <a:pt x="16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4021332" y="4918997"/>
              <a:ext cx="38525" cy="29800"/>
            </a:xfrm>
            <a:custGeom>
              <a:avLst/>
              <a:gdLst/>
              <a:ahLst/>
              <a:cxnLst/>
              <a:rect l="l" t="t" r="r" b="b"/>
              <a:pathLst>
                <a:path w="1541" h="1192" extrusionOk="0">
                  <a:moveTo>
                    <a:pt x="745" y="1"/>
                  </a:moveTo>
                  <a:cubicBezTo>
                    <a:pt x="5" y="1"/>
                    <a:pt x="0" y="1192"/>
                    <a:pt x="767" y="1192"/>
                  </a:cubicBezTo>
                  <a:cubicBezTo>
                    <a:pt x="1541" y="1192"/>
                    <a:pt x="1541" y="1"/>
                    <a:pt x="767" y="1"/>
                  </a:cubicBezTo>
                  <a:cubicBezTo>
                    <a:pt x="759" y="1"/>
                    <a:pt x="752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3193124" y="4151507"/>
              <a:ext cx="34250" cy="26525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68" y="1"/>
                  </a:moveTo>
                  <a:cubicBezTo>
                    <a:pt x="0" y="1"/>
                    <a:pt x="4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ubicBezTo>
                    <a:pt x="675" y="1"/>
                    <a:pt x="672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3356650" y="4702038"/>
              <a:ext cx="27425" cy="21475"/>
            </a:xfrm>
            <a:custGeom>
              <a:avLst/>
              <a:gdLst/>
              <a:ahLst/>
              <a:cxnLst/>
              <a:rect l="l" t="t" r="r" b="b"/>
              <a:pathLst>
                <a:path w="1097" h="859" extrusionOk="0">
                  <a:moveTo>
                    <a:pt x="538" y="1"/>
                  </a:moveTo>
                  <a:cubicBezTo>
                    <a:pt x="1" y="1"/>
                    <a:pt x="5" y="858"/>
                    <a:pt x="549" y="858"/>
                  </a:cubicBezTo>
                  <a:cubicBezTo>
                    <a:pt x="1096" y="858"/>
                    <a:pt x="1096" y="1"/>
                    <a:pt x="549" y="1"/>
                  </a:cubicBezTo>
                  <a:cubicBezTo>
                    <a:pt x="545" y="1"/>
                    <a:pt x="54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3283125" y="4248275"/>
              <a:ext cx="36650" cy="28600"/>
            </a:xfrm>
            <a:custGeom>
              <a:avLst/>
              <a:gdLst/>
              <a:ahLst/>
              <a:cxnLst/>
              <a:rect l="l" t="t" r="r" b="b"/>
              <a:pathLst>
                <a:path w="1466" h="1144" extrusionOk="0">
                  <a:moveTo>
                    <a:pt x="727" y="0"/>
                  </a:moveTo>
                  <a:cubicBezTo>
                    <a:pt x="1" y="12"/>
                    <a:pt x="1" y="1143"/>
                    <a:pt x="727" y="1143"/>
                  </a:cubicBezTo>
                  <a:cubicBezTo>
                    <a:pt x="1465" y="1143"/>
                    <a:pt x="1465" y="0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3404275" y="4583888"/>
              <a:ext cx="33375" cy="25325"/>
            </a:xfrm>
            <a:custGeom>
              <a:avLst/>
              <a:gdLst/>
              <a:ahLst/>
              <a:cxnLst/>
              <a:rect l="l" t="t" r="r" b="b"/>
              <a:pathLst>
                <a:path w="1335" h="1013" extrusionOk="0">
                  <a:moveTo>
                    <a:pt x="822" y="0"/>
                  </a:moveTo>
                  <a:cubicBezTo>
                    <a:pt x="715" y="0"/>
                    <a:pt x="608" y="0"/>
                    <a:pt x="501" y="12"/>
                  </a:cubicBezTo>
                  <a:cubicBezTo>
                    <a:pt x="430" y="12"/>
                    <a:pt x="370" y="24"/>
                    <a:pt x="311" y="60"/>
                  </a:cubicBezTo>
                  <a:cubicBezTo>
                    <a:pt x="251" y="72"/>
                    <a:pt x="191" y="119"/>
                    <a:pt x="144" y="167"/>
                  </a:cubicBezTo>
                  <a:cubicBezTo>
                    <a:pt x="108" y="203"/>
                    <a:pt x="60" y="262"/>
                    <a:pt x="49" y="322"/>
                  </a:cubicBezTo>
                  <a:cubicBezTo>
                    <a:pt x="13" y="381"/>
                    <a:pt x="1" y="465"/>
                    <a:pt x="1" y="524"/>
                  </a:cubicBezTo>
                  <a:cubicBezTo>
                    <a:pt x="1" y="560"/>
                    <a:pt x="13" y="608"/>
                    <a:pt x="13" y="655"/>
                  </a:cubicBezTo>
                  <a:cubicBezTo>
                    <a:pt x="49" y="739"/>
                    <a:pt x="84" y="822"/>
                    <a:pt x="144" y="881"/>
                  </a:cubicBezTo>
                  <a:cubicBezTo>
                    <a:pt x="180" y="905"/>
                    <a:pt x="227" y="941"/>
                    <a:pt x="251" y="953"/>
                  </a:cubicBezTo>
                  <a:cubicBezTo>
                    <a:pt x="346" y="965"/>
                    <a:pt x="430" y="1000"/>
                    <a:pt x="525" y="1000"/>
                  </a:cubicBezTo>
                  <a:cubicBezTo>
                    <a:pt x="620" y="1000"/>
                    <a:pt x="727" y="1000"/>
                    <a:pt x="834" y="1012"/>
                  </a:cubicBezTo>
                  <a:cubicBezTo>
                    <a:pt x="906" y="1012"/>
                    <a:pt x="965" y="1000"/>
                    <a:pt x="1025" y="965"/>
                  </a:cubicBezTo>
                  <a:cubicBezTo>
                    <a:pt x="1084" y="953"/>
                    <a:pt x="1144" y="905"/>
                    <a:pt x="1192" y="858"/>
                  </a:cubicBezTo>
                  <a:cubicBezTo>
                    <a:pt x="1239" y="822"/>
                    <a:pt x="1275" y="762"/>
                    <a:pt x="1299" y="703"/>
                  </a:cubicBezTo>
                  <a:cubicBezTo>
                    <a:pt x="1323" y="643"/>
                    <a:pt x="1334" y="560"/>
                    <a:pt x="1334" y="500"/>
                  </a:cubicBezTo>
                  <a:cubicBezTo>
                    <a:pt x="1334" y="465"/>
                    <a:pt x="1323" y="417"/>
                    <a:pt x="1323" y="369"/>
                  </a:cubicBezTo>
                  <a:cubicBezTo>
                    <a:pt x="1299" y="286"/>
                    <a:pt x="1251" y="203"/>
                    <a:pt x="1192" y="143"/>
                  </a:cubicBezTo>
                  <a:cubicBezTo>
                    <a:pt x="1156" y="119"/>
                    <a:pt x="1120" y="84"/>
                    <a:pt x="1084" y="72"/>
                  </a:cubicBezTo>
                  <a:cubicBezTo>
                    <a:pt x="1013" y="24"/>
                    <a:pt x="91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4"/>
            <p:cNvSpPr/>
            <p:nvPr/>
          </p:nvSpPr>
          <p:spPr>
            <a:xfrm>
              <a:off x="3476025" y="4658888"/>
              <a:ext cx="38125" cy="29500"/>
            </a:xfrm>
            <a:custGeom>
              <a:avLst/>
              <a:gdLst/>
              <a:ahLst/>
              <a:cxnLst/>
              <a:rect l="l" t="t" r="r" b="b"/>
              <a:pathLst>
                <a:path w="1525" h="1180" extrusionOk="0">
                  <a:moveTo>
                    <a:pt x="762" y="1"/>
                  </a:moveTo>
                  <a:cubicBezTo>
                    <a:pt x="0" y="1"/>
                    <a:pt x="0" y="1179"/>
                    <a:pt x="762" y="1179"/>
                  </a:cubicBezTo>
                  <a:cubicBezTo>
                    <a:pt x="1524" y="1179"/>
                    <a:pt x="1524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4"/>
            <p:cNvSpPr/>
            <p:nvPr/>
          </p:nvSpPr>
          <p:spPr>
            <a:xfrm>
              <a:off x="4241300" y="4536350"/>
              <a:ext cx="30075" cy="34850"/>
            </a:xfrm>
            <a:custGeom>
              <a:avLst/>
              <a:gdLst/>
              <a:ahLst/>
              <a:cxnLst/>
              <a:rect l="l" t="t" r="r" b="b"/>
              <a:pathLst>
                <a:path w="1203" h="1394" extrusionOk="0">
                  <a:moveTo>
                    <a:pt x="637" y="0"/>
                  </a:moveTo>
                  <a:cubicBezTo>
                    <a:pt x="627" y="0"/>
                    <a:pt x="617" y="1"/>
                    <a:pt x="607" y="3"/>
                  </a:cubicBezTo>
                  <a:cubicBezTo>
                    <a:pt x="560" y="3"/>
                    <a:pt x="500" y="26"/>
                    <a:pt x="453" y="26"/>
                  </a:cubicBezTo>
                  <a:cubicBezTo>
                    <a:pt x="357" y="50"/>
                    <a:pt x="274" y="98"/>
                    <a:pt x="203" y="169"/>
                  </a:cubicBezTo>
                  <a:cubicBezTo>
                    <a:pt x="179" y="217"/>
                    <a:pt x="143" y="241"/>
                    <a:pt x="119" y="288"/>
                  </a:cubicBezTo>
                  <a:cubicBezTo>
                    <a:pt x="48" y="360"/>
                    <a:pt x="12" y="455"/>
                    <a:pt x="12" y="574"/>
                  </a:cubicBezTo>
                  <a:cubicBezTo>
                    <a:pt x="12" y="646"/>
                    <a:pt x="0" y="717"/>
                    <a:pt x="0" y="800"/>
                  </a:cubicBezTo>
                  <a:cubicBezTo>
                    <a:pt x="0" y="884"/>
                    <a:pt x="12" y="955"/>
                    <a:pt x="48" y="1038"/>
                  </a:cubicBezTo>
                  <a:cubicBezTo>
                    <a:pt x="72" y="1110"/>
                    <a:pt x="107" y="1169"/>
                    <a:pt x="167" y="1229"/>
                  </a:cubicBezTo>
                  <a:cubicBezTo>
                    <a:pt x="226" y="1288"/>
                    <a:pt x="286" y="1336"/>
                    <a:pt x="357" y="1348"/>
                  </a:cubicBezTo>
                  <a:cubicBezTo>
                    <a:pt x="409" y="1374"/>
                    <a:pt x="460" y="1393"/>
                    <a:pt x="521" y="1393"/>
                  </a:cubicBezTo>
                  <a:cubicBezTo>
                    <a:pt x="544" y="1393"/>
                    <a:pt x="569" y="1390"/>
                    <a:pt x="595" y="1384"/>
                  </a:cubicBezTo>
                  <a:cubicBezTo>
                    <a:pt x="655" y="1384"/>
                    <a:pt x="691" y="1372"/>
                    <a:pt x="750" y="1372"/>
                  </a:cubicBezTo>
                  <a:cubicBezTo>
                    <a:pt x="857" y="1348"/>
                    <a:pt x="953" y="1300"/>
                    <a:pt x="1024" y="1229"/>
                  </a:cubicBezTo>
                  <a:cubicBezTo>
                    <a:pt x="1048" y="1181"/>
                    <a:pt x="1084" y="1146"/>
                    <a:pt x="1107" y="1110"/>
                  </a:cubicBezTo>
                  <a:cubicBezTo>
                    <a:pt x="1167" y="1015"/>
                    <a:pt x="1191" y="919"/>
                    <a:pt x="1203" y="812"/>
                  </a:cubicBezTo>
                  <a:cubicBezTo>
                    <a:pt x="1203" y="729"/>
                    <a:pt x="1191" y="657"/>
                    <a:pt x="1191" y="586"/>
                  </a:cubicBezTo>
                  <a:cubicBezTo>
                    <a:pt x="1191" y="515"/>
                    <a:pt x="1167" y="431"/>
                    <a:pt x="1143" y="360"/>
                  </a:cubicBezTo>
                  <a:cubicBezTo>
                    <a:pt x="1107" y="288"/>
                    <a:pt x="1084" y="229"/>
                    <a:pt x="1024" y="169"/>
                  </a:cubicBezTo>
                  <a:cubicBezTo>
                    <a:pt x="965" y="110"/>
                    <a:pt x="905" y="62"/>
                    <a:pt x="834" y="50"/>
                  </a:cubicBezTo>
                  <a:cubicBezTo>
                    <a:pt x="762" y="30"/>
                    <a:pt x="699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4"/>
            <p:cNvSpPr/>
            <p:nvPr/>
          </p:nvSpPr>
          <p:spPr>
            <a:xfrm>
              <a:off x="4144250" y="4372700"/>
              <a:ext cx="29800" cy="23225"/>
            </a:xfrm>
            <a:custGeom>
              <a:avLst/>
              <a:gdLst/>
              <a:ahLst/>
              <a:cxnLst/>
              <a:rect l="l" t="t" r="r" b="b"/>
              <a:pathLst>
                <a:path w="1192" h="929" extrusionOk="0">
                  <a:moveTo>
                    <a:pt x="596" y="0"/>
                  </a:moveTo>
                  <a:cubicBezTo>
                    <a:pt x="1" y="0"/>
                    <a:pt x="1" y="929"/>
                    <a:pt x="596" y="929"/>
                  </a:cubicBezTo>
                  <a:cubicBezTo>
                    <a:pt x="1191" y="929"/>
                    <a:pt x="11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4"/>
            <p:cNvSpPr/>
            <p:nvPr/>
          </p:nvSpPr>
          <p:spPr>
            <a:xfrm>
              <a:off x="3913875" y="4681050"/>
              <a:ext cx="31875" cy="25050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43" y="1"/>
                  </a:moveTo>
                  <a:cubicBezTo>
                    <a:pt x="0" y="1"/>
                    <a:pt x="0" y="1001"/>
                    <a:pt x="643" y="1001"/>
                  </a:cubicBezTo>
                  <a:cubicBezTo>
                    <a:pt x="1274" y="1001"/>
                    <a:pt x="1274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4"/>
            <p:cNvSpPr/>
            <p:nvPr/>
          </p:nvSpPr>
          <p:spPr>
            <a:xfrm>
              <a:off x="3721875" y="4626300"/>
              <a:ext cx="25925" cy="20250"/>
            </a:xfrm>
            <a:custGeom>
              <a:avLst/>
              <a:gdLst/>
              <a:ahLst/>
              <a:cxnLst/>
              <a:rect l="l" t="t" r="r" b="b"/>
              <a:pathLst>
                <a:path w="1037" h="810" extrusionOk="0">
                  <a:moveTo>
                    <a:pt x="525" y="0"/>
                  </a:moveTo>
                  <a:cubicBezTo>
                    <a:pt x="1" y="0"/>
                    <a:pt x="1" y="810"/>
                    <a:pt x="525" y="810"/>
                  </a:cubicBezTo>
                  <a:cubicBezTo>
                    <a:pt x="1037" y="810"/>
                    <a:pt x="1037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25"/>
          <p:cNvSpPr txBox="1">
            <a:spLocks noGrp="1"/>
          </p:cNvSpPr>
          <p:nvPr>
            <p:ph type="title"/>
          </p:nvPr>
        </p:nvSpPr>
        <p:spPr>
          <a:xfrm>
            <a:off x="551654" y="822650"/>
            <a:ext cx="2904300" cy="184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 sz="2400"/>
              <a:t>We hope you enjoy partaking in this great Canadian tradition and family activity!</a:t>
            </a:r>
            <a:endParaRPr/>
          </a:p>
        </p:txBody>
      </p:sp>
      <p:pic>
        <p:nvPicPr>
          <p:cNvPr id="1799" name="Google Shape;1799;p25" descr="A picture containing outdoor, sky, person, snow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999" y="824705"/>
            <a:ext cx="4899802" cy="2752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"/>
          <p:cNvSpPr txBox="1">
            <a:spLocks noGrp="1"/>
          </p:cNvSpPr>
          <p:nvPr>
            <p:ph type="subTitle" idx="1"/>
          </p:nvPr>
        </p:nvSpPr>
        <p:spPr>
          <a:xfrm>
            <a:off x="4166475" y="890650"/>
            <a:ext cx="48600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CA"/>
              <a:t>We are a local not-for-profit Skate Canada sanctioned organization that has been committed to teaching people how to skate for over 50 years.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CA"/>
              <a:t>Our professional coaches are dedicated to creating a safe, inclusive learning environment that enables our skaters to have fun and accomplish their goals.</a:t>
            </a:r>
            <a:endParaRPr/>
          </a:p>
        </p:txBody>
      </p:sp>
      <p:sp>
        <p:nvSpPr>
          <p:cNvPr id="1057" name="Google Shape;1057;p3"/>
          <p:cNvSpPr txBox="1">
            <a:spLocks noGrp="1"/>
          </p:cNvSpPr>
          <p:nvPr>
            <p:ph type="title"/>
          </p:nvPr>
        </p:nvSpPr>
        <p:spPr>
          <a:xfrm>
            <a:off x="4350868" y="432802"/>
            <a:ext cx="38031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The Ajax Skating Club</a:t>
            </a:r>
            <a:endParaRPr/>
          </a:p>
        </p:txBody>
      </p:sp>
      <p:grpSp>
        <p:nvGrpSpPr>
          <p:cNvPr id="1058" name="Google Shape;1058;p3"/>
          <p:cNvGrpSpPr/>
          <p:nvPr/>
        </p:nvGrpSpPr>
        <p:grpSpPr>
          <a:xfrm rot="-529748">
            <a:off x="629812" y="976867"/>
            <a:ext cx="2019180" cy="2817455"/>
            <a:chOff x="714200" y="543825"/>
            <a:chExt cx="2856900" cy="3734700"/>
          </a:xfrm>
        </p:grpSpPr>
        <p:sp>
          <p:nvSpPr>
            <p:cNvPr id="1059" name="Google Shape;1059;p3"/>
            <p:cNvSpPr/>
            <p:nvPr/>
          </p:nvSpPr>
          <p:spPr>
            <a:xfrm>
              <a:off x="714200" y="543825"/>
              <a:ext cx="2856900" cy="373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799400" y="645375"/>
              <a:ext cx="2686500" cy="35316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2561300" y="3245575"/>
              <a:ext cx="122350" cy="382225"/>
            </a:xfrm>
            <a:custGeom>
              <a:avLst/>
              <a:gdLst/>
              <a:ahLst/>
              <a:cxnLst/>
              <a:rect l="l" t="t" r="r" b="b"/>
              <a:pathLst>
                <a:path w="4894" h="15289" extrusionOk="0">
                  <a:moveTo>
                    <a:pt x="2393" y="1"/>
                  </a:moveTo>
                  <a:lnTo>
                    <a:pt x="762" y="5002"/>
                  </a:lnTo>
                  <a:lnTo>
                    <a:pt x="1846" y="3990"/>
                  </a:lnTo>
                  <a:lnTo>
                    <a:pt x="1846" y="3990"/>
                  </a:lnTo>
                  <a:lnTo>
                    <a:pt x="524" y="10038"/>
                  </a:lnTo>
                  <a:lnTo>
                    <a:pt x="1453" y="9335"/>
                  </a:lnTo>
                  <a:lnTo>
                    <a:pt x="0" y="14026"/>
                  </a:lnTo>
                  <a:lnTo>
                    <a:pt x="1179" y="13669"/>
                  </a:lnTo>
                  <a:lnTo>
                    <a:pt x="1179" y="13669"/>
                  </a:lnTo>
                  <a:lnTo>
                    <a:pt x="405" y="15289"/>
                  </a:lnTo>
                  <a:lnTo>
                    <a:pt x="4489" y="15289"/>
                  </a:lnTo>
                  <a:lnTo>
                    <a:pt x="3739" y="13669"/>
                  </a:lnTo>
                  <a:lnTo>
                    <a:pt x="4894" y="14026"/>
                  </a:lnTo>
                  <a:lnTo>
                    <a:pt x="3441" y="9335"/>
                  </a:lnTo>
                  <a:lnTo>
                    <a:pt x="4370" y="10038"/>
                  </a:lnTo>
                  <a:lnTo>
                    <a:pt x="3048" y="3990"/>
                  </a:lnTo>
                  <a:lnTo>
                    <a:pt x="3048" y="3990"/>
                  </a:lnTo>
                  <a:lnTo>
                    <a:pt x="4132" y="5002"/>
                  </a:lnTo>
                  <a:lnTo>
                    <a:pt x="25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2430925" y="3079200"/>
              <a:ext cx="176225" cy="548600"/>
            </a:xfrm>
            <a:custGeom>
              <a:avLst/>
              <a:gdLst/>
              <a:ahLst/>
              <a:cxnLst/>
              <a:rect l="l" t="t" r="r" b="b"/>
              <a:pathLst>
                <a:path w="7049" h="21944" extrusionOk="0">
                  <a:moveTo>
                    <a:pt x="3453" y="0"/>
                  </a:moveTo>
                  <a:lnTo>
                    <a:pt x="1096" y="7180"/>
                  </a:lnTo>
                  <a:lnTo>
                    <a:pt x="1096" y="7180"/>
                  </a:lnTo>
                  <a:lnTo>
                    <a:pt x="2655" y="5739"/>
                  </a:lnTo>
                  <a:lnTo>
                    <a:pt x="762" y="14395"/>
                  </a:lnTo>
                  <a:lnTo>
                    <a:pt x="2108" y="13407"/>
                  </a:lnTo>
                  <a:lnTo>
                    <a:pt x="2108" y="13407"/>
                  </a:lnTo>
                  <a:lnTo>
                    <a:pt x="0" y="20122"/>
                  </a:lnTo>
                  <a:lnTo>
                    <a:pt x="0" y="20122"/>
                  </a:lnTo>
                  <a:lnTo>
                    <a:pt x="1691" y="19622"/>
                  </a:lnTo>
                  <a:lnTo>
                    <a:pt x="584" y="21944"/>
                  </a:lnTo>
                  <a:lnTo>
                    <a:pt x="6453" y="21944"/>
                  </a:lnTo>
                  <a:lnTo>
                    <a:pt x="5358" y="19622"/>
                  </a:lnTo>
                  <a:lnTo>
                    <a:pt x="7049" y="20122"/>
                  </a:lnTo>
                  <a:lnTo>
                    <a:pt x="7049" y="20122"/>
                  </a:lnTo>
                  <a:lnTo>
                    <a:pt x="4941" y="13407"/>
                  </a:lnTo>
                  <a:lnTo>
                    <a:pt x="4941" y="13407"/>
                  </a:lnTo>
                  <a:lnTo>
                    <a:pt x="6287" y="14395"/>
                  </a:lnTo>
                  <a:lnTo>
                    <a:pt x="4394" y="5739"/>
                  </a:lnTo>
                  <a:lnTo>
                    <a:pt x="5941" y="7180"/>
                  </a:lnTo>
                  <a:lnTo>
                    <a:pt x="5941" y="7180"/>
                  </a:lnTo>
                  <a:lnTo>
                    <a:pt x="3596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119750" y="3339050"/>
              <a:ext cx="121750" cy="378350"/>
            </a:xfrm>
            <a:custGeom>
              <a:avLst/>
              <a:gdLst/>
              <a:ahLst/>
              <a:cxnLst/>
              <a:rect l="l" t="t" r="r" b="b"/>
              <a:pathLst>
                <a:path w="4870" h="15134" extrusionOk="0">
                  <a:moveTo>
                    <a:pt x="2381" y="0"/>
                  </a:moveTo>
                  <a:lnTo>
                    <a:pt x="762" y="4942"/>
                  </a:lnTo>
                  <a:lnTo>
                    <a:pt x="762" y="4942"/>
                  </a:lnTo>
                  <a:lnTo>
                    <a:pt x="1834" y="3941"/>
                  </a:lnTo>
                  <a:lnTo>
                    <a:pt x="1834" y="3941"/>
                  </a:lnTo>
                  <a:lnTo>
                    <a:pt x="536" y="9930"/>
                  </a:lnTo>
                  <a:lnTo>
                    <a:pt x="536" y="9930"/>
                  </a:lnTo>
                  <a:lnTo>
                    <a:pt x="1465" y="9228"/>
                  </a:lnTo>
                  <a:lnTo>
                    <a:pt x="0" y="13883"/>
                  </a:lnTo>
                  <a:lnTo>
                    <a:pt x="1179" y="13526"/>
                  </a:lnTo>
                  <a:lnTo>
                    <a:pt x="417" y="15133"/>
                  </a:lnTo>
                  <a:lnTo>
                    <a:pt x="4465" y="15133"/>
                  </a:lnTo>
                  <a:lnTo>
                    <a:pt x="3715" y="13526"/>
                  </a:lnTo>
                  <a:lnTo>
                    <a:pt x="3715" y="13526"/>
                  </a:lnTo>
                  <a:lnTo>
                    <a:pt x="4870" y="13883"/>
                  </a:lnTo>
                  <a:lnTo>
                    <a:pt x="3417" y="9228"/>
                  </a:lnTo>
                  <a:lnTo>
                    <a:pt x="3417" y="9228"/>
                  </a:lnTo>
                  <a:lnTo>
                    <a:pt x="4346" y="9930"/>
                  </a:lnTo>
                  <a:lnTo>
                    <a:pt x="4346" y="9930"/>
                  </a:lnTo>
                  <a:lnTo>
                    <a:pt x="3036" y="3941"/>
                  </a:lnTo>
                  <a:lnTo>
                    <a:pt x="3036" y="3941"/>
                  </a:lnTo>
                  <a:lnTo>
                    <a:pt x="4108" y="4942"/>
                  </a:lnTo>
                  <a:lnTo>
                    <a:pt x="2489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003650" y="3213450"/>
              <a:ext cx="161950" cy="503950"/>
            </a:xfrm>
            <a:custGeom>
              <a:avLst/>
              <a:gdLst/>
              <a:ahLst/>
              <a:cxnLst/>
              <a:rect l="l" t="t" r="r" b="b"/>
              <a:pathLst>
                <a:path w="6478" h="20158" extrusionOk="0">
                  <a:moveTo>
                    <a:pt x="3180" y="0"/>
                  </a:moveTo>
                  <a:lnTo>
                    <a:pt x="1013" y="6584"/>
                  </a:lnTo>
                  <a:lnTo>
                    <a:pt x="1013" y="6584"/>
                  </a:lnTo>
                  <a:lnTo>
                    <a:pt x="2441" y="5251"/>
                  </a:lnTo>
                  <a:lnTo>
                    <a:pt x="703" y="13228"/>
                  </a:lnTo>
                  <a:lnTo>
                    <a:pt x="1941" y="12299"/>
                  </a:lnTo>
                  <a:lnTo>
                    <a:pt x="1941" y="12299"/>
                  </a:lnTo>
                  <a:lnTo>
                    <a:pt x="1" y="18490"/>
                  </a:lnTo>
                  <a:lnTo>
                    <a:pt x="1548" y="18026"/>
                  </a:lnTo>
                  <a:lnTo>
                    <a:pt x="536" y="20157"/>
                  </a:lnTo>
                  <a:lnTo>
                    <a:pt x="5942" y="20157"/>
                  </a:lnTo>
                  <a:lnTo>
                    <a:pt x="4930" y="18026"/>
                  </a:lnTo>
                  <a:lnTo>
                    <a:pt x="6478" y="18490"/>
                  </a:lnTo>
                  <a:lnTo>
                    <a:pt x="4549" y="12299"/>
                  </a:lnTo>
                  <a:lnTo>
                    <a:pt x="5775" y="13228"/>
                  </a:lnTo>
                  <a:lnTo>
                    <a:pt x="5775" y="13228"/>
                  </a:lnTo>
                  <a:lnTo>
                    <a:pt x="4037" y="5251"/>
                  </a:lnTo>
                  <a:lnTo>
                    <a:pt x="5466" y="6584"/>
                  </a:lnTo>
                  <a:lnTo>
                    <a:pt x="33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281375" y="2908350"/>
              <a:ext cx="1637125" cy="848925"/>
            </a:xfrm>
            <a:custGeom>
              <a:avLst/>
              <a:gdLst/>
              <a:ahLst/>
              <a:cxnLst/>
              <a:rect l="l" t="t" r="r" b="b"/>
              <a:pathLst>
                <a:path w="65485" h="33957" extrusionOk="0">
                  <a:moveTo>
                    <a:pt x="20431" y="0"/>
                  </a:moveTo>
                  <a:lnTo>
                    <a:pt x="19395" y="3108"/>
                  </a:lnTo>
                  <a:lnTo>
                    <a:pt x="29837" y="13788"/>
                  </a:lnTo>
                  <a:lnTo>
                    <a:pt x="18110" y="6346"/>
                  </a:lnTo>
                  <a:lnTo>
                    <a:pt x="18110" y="10894"/>
                  </a:lnTo>
                  <a:lnTo>
                    <a:pt x="15907" y="13097"/>
                  </a:lnTo>
                  <a:lnTo>
                    <a:pt x="21372" y="17776"/>
                  </a:lnTo>
                  <a:lnTo>
                    <a:pt x="14288" y="14835"/>
                  </a:lnTo>
                  <a:lnTo>
                    <a:pt x="12883" y="17776"/>
                  </a:lnTo>
                  <a:lnTo>
                    <a:pt x="14752" y="21098"/>
                  </a:lnTo>
                  <a:lnTo>
                    <a:pt x="8823" y="21098"/>
                  </a:lnTo>
                  <a:lnTo>
                    <a:pt x="4477" y="23122"/>
                  </a:lnTo>
                  <a:lnTo>
                    <a:pt x="3477" y="25099"/>
                  </a:lnTo>
                  <a:lnTo>
                    <a:pt x="0" y="33957"/>
                  </a:lnTo>
                  <a:lnTo>
                    <a:pt x="65485" y="33957"/>
                  </a:lnTo>
                  <a:lnTo>
                    <a:pt x="42029" y="13430"/>
                  </a:lnTo>
                  <a:lnTo>
                    <a:pt x="36921" y="10656"/>
                  </a:lnTo>
                  <a:lnTo>
                    <a:pt x="29492" y="4846"/>
                  </a:lnTo>
                  <a:lnTo>
                    <a:pt x="2043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1393275" y="2908350"/>
              <a:ext cx="634050" cy="578075"/>
            </a:xfrm>
            <a:custGeom>
              <a:avLst/>
              <a:gdLst/>
              <a:ahLst/>
              <a:cxnLst/>
              <a:rect l="l" t="t" r="r" b="b"/>
              <a:pathLst>
                <a:path w="25362" h="23123" extrusionOk="0">
                  <a:moveTo>
                    <a:pt x="15955" y="0"/>
                  </a:moveTo>
                  <a:lnTo>
                    <a:pt x="6788" y="12276"/>
                  </a:lnTo>
                  <a:lnTo>
                    <a:pt x="3073" y="16978"/>
                  </a:lnTo>
                  <a:lnTo>
                    <a:pt x="1" y="23122"/>
                  </a:lnTo>
                  <a:lnTo>
                    <a:pt x="4347" y="21098"/>
                  </a:lnTo>
                  <a:lnTo>
                    <a:pt x="10276" y="21098"/>
                  </a:lnTo>
                  <a:lnTo>
                    <a:pt x="8407" y="17776"/>
                  </a:lnTo>
                  <a:lnTo>
                    <a:pt x="9812" y="14835"/>
                  </a:lnTo>
                  <a:lnTo>
                    <a:pt x="16896" y="17776"/>
                  </a:lnTo>
                  <a:lnTo>
                    <a:pt x="11431" y="13097"/>
                  </a:lnTo>
                  <a:lnTo>
                    <a:pt x="13634" y="10894"/>
                  </a:lnTo>
                  <a:lnTo>
                    <a:pt x="13634" y="6346"/>
                  </a:lnTo>
                  <a:lnTo>
                    <a:pt x="25361" y="13788"/>
                  </a:lnTo>
                  <a:lnTo>
                    <a:pt x="14919" y="3108"/>
                  </a:lnTo>
                  <a:lnTo>
                    <a:pt x="15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1107250" y="3215225"/>
              <a:ext cx="738500" cy="545325"/>
            </a:xfrm>
            <a:custGeom>
              <a:avLst/>
              <a:gdLst/>
              <a:ahLst/>
              <a:cxnLst/>
              <a:rect l="l" t="t" r="r" b="b"/>
              <a:pathLst>
                <a:path w="29540" h="21813" extrusionOk="0">
                  <a:moveTo>
                    <a:pt x="8882" y="1"/>
                  </a:moveTo>
                  <a:lnTo>
                    <a:pt x="7191" y="2251"/>
                  </a:lnTo>
                  <a:lnTo>
                    <a:pt x="5882" y="4703"/>
                  </a:lnTo>
                  <a:lnTo>
                    <a:pt x="5882" y="7585"/>
                  </a:lnTo>
                  <a:cubicBezTo>
                    <a:pt x="5882" y="7811"/>
                    <a:pt x="3096" y="10835"/>
                    <a:pt x="3096" y="10835"/>
                  </a:cubicBezTo>
                  <a:lnTo>
                    <a:pt x="0" y="21813"/>
                  </a:lnTo>
                  <a:lnTo>
                    <a:pt x="29539" y="21753"/>
                  </a:lnTo>
                  <a:lnTo>
                    <a:pt x="8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1107250" y="3215225"/>
              <a:ext cx="1066225" cy="545325"/>
            </a:xfrm>
            <a:custGeom>
              <a:avLst/>
              <a:gdLst/>
              <a:ahLst/>
              <a:cxnLst/>
              <a:rect l="l" t="t" r="r" b="b"/>
              <a:pathLst>
                <a:path w="42649" h="21813" extrusionOk="0">
                  <a:moveTo>
                    <a:pt x="8894" y="1"/>
                  </a:moveTo>
                  <a:lnTo>
                    <a:pt x="11847" y="3799"/>
                  </a:lnTo>
                  <a:lnTo>
                    <a:pt x="8120" y="2013"/>
                  </a:lnTo>
                  <a:lnTo>
                    <a:pt x="7822" y="5108"/>
                  </a:lnTo>
                  <a:lnTo>
                    <a:pt x="6894" y="6489"/>
                  </a:lnTo>
                  <a:lnTo>
                    <a:pt x="15181" y="11776"/>
                  </a:lnTo>
                  <a:lnTo>
                    <a:pt x="6263" y="7906"/>
                  </a:lnTo>
                  <a:lnTo>
                    <a:pt x="6263" y="10835"/>
                  </a:lnTo>
                  <a:lnTo>
                    <a:pt x="5798" y="12859"/>
                  </a:lnTo>
                  <a:lnTo>
                    <a:pt x="9215" y="15467"/>
                  </a:lnTo>
                  <a:lnTo>
                    <a:pt x="2322" y="13621"/>
                  </a:lnTo>
                  <a:lnTo>
                    <a:pt x="0" y="21813"/>
                  </a:lnTo>
                  <a:lnTo>
                    <a:pt x="0" y="21813"/>
                  </a:lnTo>
                  <a:lnTo>
                    <a:pt x="42648" y="21729"/>
                  </a:lnTo>
                  <a:lnTo>
                    <a:pt x="29016" y="13240"/>
                  </a:lnTo>
                  <a:lnTo>
                    <a:pt x="23384" y="8049"/>
                  </a:lnTo>
                  <a:lnTo>
                    <a:pt x="21062" y="7585"/>
                  </a:lnTo>
                  <a:lnTo>
                    <a:pt x="15788" y="3560"/>
                  </a:lnTo>
                  <a:lnTo>
                    <a:pt x="14478" y="3560"/>
                  </a:lnTo>
                  <a:lnTo>
                    <a:pt x="889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03950" y="3281900"/>
              <a:ext cx="139900" cy="435500"/>
            </a:xfrm>
            <a:custGeom>
              <a:avLst/>
              <a:gdLst/>
              <a:ahLst/>
              <a:cxnLst/>
              <a:rect l="l" t="t" r="r" b="b"/>
              <a:pathLst>
                <a:path w="5596" h="17420" extrusionOk="0">
                  <a:moveTo>
                    <a:pt x="2762" y="1"/>
                  </a:moveTo>
                  <a:lnTo>
                    <a:pt x="881" y="5692"/>
                  </a:lnTo>
                  <a:lnTo>
                    <a:pt x="2119" y="4537"/>
                  </a:lnTo>
                  <a:lnTo>
                    <a:pt x="2119" y="4537"/>
                  </a:lnTo>
                  <a:lnTo>
                    <a:pt x="619" y="11419"/>
                  </a:lnTo>
                  <a:lnTo>
                    <a:pt x="1691" y="10621"/>
                  </a:lnTo>
                  <a:lnTo>
                    <a:pt x="0" y="15979"/>
                  </a:lnTo>
                  <a:lnTo>
                    <a:pt x="1345" y="15574"/>
                  </a:lnTo>
                  <a:lnTo>
                    <a:pt x="1345" y="15574"/>
                  </a:lnTo>
                  <a:lnTo>
                    <a:pt x="476" y="17419"/>
                  </a:lnTo>
                  <a:lnTo>
                    <a:pt x="5144" y="17419"/>
                  </a:lnTo>
                  <a:lnTo>
                    <a:pt x="4274" y="15574"/>
                  </a:lnTo>
                  <a:lnTo>
                    <a:pt x="5596" y="15979"/>
                  </a:lnTo>
                  <a:lnTo>
                    <a:pt x="3929" y="10621"/>
                  </a:lnTo>
                  <a:lnTo>
                    <a:pt x="5001" y="11419"/>
                  </a:lnTo>
                  <a:lnTo>
                    <a:pt x="3501" y="4537"/>
                  </a:lnTo>
                  <a:lnTo>
                    <a:pt x="3501" y="4537"/>
                  </a:lnTo>
                  <a:lnTo>
                    <a:pt x="4739" y="5692"/>
                  </a:lnTo>
                  <a:lnTo>
                    <a:pt x="2858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1281375" y="3406613"/>
              <a:ext cx="78000" cy="243225"/>
            </a:xfrm>
            <a:custGeom>
              <a:avLst/>
              <a:gdLst/>
              <a:ahLst/>
              <a:cxnLst/>
              <a:rect l="l" t="t" r="r" b="b"/>
              <a:pathLst>
                <a:path w="3120" h="9729" extrusionOk="0">
                  <a:moveTo>
                    <a:pt x="2858" y="9728"/>
                  </a:moveTo>
                  <a:lnTo>
                    <a:pt x="2381" y="8704"/>
                  </a:lnTo>
                  <a:lnTo>
                    <a:pt x="3120" y="8931"/>
                  </a:lnTo>
                  <a:lnTo>
                    <a:pt x="2191" y="5942"/>
                  </a:lnTo>
                  <a:lnTo>
                    <a:pt x="2786" y="6383"/>
                  </a:lnTo>
                  <a:lnTo>
                    <a:pt x="1953" y="2537"/>
                  </a:lnTo>
                  <a:lnTo>
                    <a:pt x="2631" y="3180"/>
                  </a:lnTo>
                  <a:lnTo>
                    <a:pt x="1596" y="1"/>
                  </a:lnTo>
                  <a:lnTo>
                    <a:pt x="1536" y="1"/>
                  </a:lnTo>
                  <a:lnTo>
                    <a:pt x="488" y="3180"/>
                  </a:lnTo>
                  <a:lnTo>
                    <a:pt x="1167" y="2537"/>
                  </a:lnTo>
                  <a:lnTo>
                    <a:pt x="345" y="6383"/>
                  </a:lnTo>
                  <a:lnTo>
                    <a:pt x="941" y="5942"/>
                  </a:lnTo>
                  <a:lnTo>
                    <a:pt x="0" y="8931"/>
                  </a:lnTo>
                  <a:lnTo>
                    <a:pt x="738" y="8704"/>
                  </a:lnTo>
                  <a:lnTo>
                    <a:pt x="262" y="972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2145750" y="3196175"/>
              <a:ext cx="139925" cy="435800"/>
            </a:xfrm>
            <a:custGeom>
              <a:avLst/>
              <a:gdLst/>
              <a:ahLst/>
              <a:cxnLst/>
              <a:rect l="l" t="t" r="r" b="b"/>
              <a:pathLst>
                <a:path w="5597" h="17432" extrusionOk="0">
                  <a:moveTo>
                    <a:pt x="2739" y="1"/>
                  </a:moveTo>
                  <a:lnTo>
                    <a:pt x="870" y="5704"/>
                  </a:lnTo>
                  <a:lnTo>
                    <a:pt x="870" y="5704"/>
                  </a:lnTo>
                  <a:lnTo>
                    <a:pt x="2108" y="4537"/>
                  </a:lnTo>
                  <a:lnTo>
                    <a:pt x="608" y="11442"/>
                  </a:lnTo>
                  <a:lnTo>
                    <a:pt x="608" y="11442"/>
                  </a:lnTo>
                  <a:lnTo>
                    <a:pt x="1668" y="10645"/>
                  </a:lnTo>
                  <a:lnTo>
                    <a:pt x="1" y="15991"/>
                  </a:lnTo>
                  <a:lnTo>
                    <a:pt x="1334" y="15586"/>
                  </a:lnTo>
                  <a:lnTo>
                    <a:pt x="477" y="17431"/>
                  </a:lnTo>
                  <a:lnTo>
                    <a:pt x="5133" y="17431"/>
                  </a:lnTo>
                  <a:lnTo>
                    <a:pt x="4251" y="15586"/>
                  </a:lnTo>
                  <a:lnTo>
                    <a:pt x="5597" y="15991"/>
                  </a:lnTo>
                  <a:lnTo>
                    <a:pt x="5597" y="15991"/>
                  </a:lnTo>
                  <a:lnTo>
                    <a:pt x="3930" y="10645"/>
                  </a:lnTo>
                  <a:lnTo>
                    <a:pt x="5002" y="11442"/>
                  </a:lnTo>
                  <a:lnTo>
                    <a:pt x="3478" y="4537"/>
                  </a:lnTo>
                  <a:lnTo>
                    <a:pt x="4728" y="5704"/>
                  </a:lnTo>
                  <a:lnTo>
                    <a:pt x="2858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1796325" y="3384600"/>
              <a:ext cx="78000" cy="243200"/>
            </a:xfrm>
            <a:custGeom>
              <a:avLst/>
              <a:gdLst/>
              <a:ahLst/>
              <a:cxnLst/>
              <a:rect l="l" t="t" r="r" b="b"/>
              <a:pathLst>
                <a:path w="3120" h="9728" extrusionOk="0">
                  <a:moveTo>
                    <a:pt x="1536" y="0"/>
                  </a:moveTo>
                  <a:lnTo>
                    <a:pt x="488" y="3179"/>
                  </a:lnTo>
                  <a:lnTo>
                    <a:pt x="1179" y="2536"/>
                  </a:lnTo>
                  <a:lnTo>
                    <a:pt x="345" y="6382"/>
                  </a:lnTo>
                  <a:lnTo>
                    <a:pt x="941" y="5929"/>
                  </a:lnTo>
                  <a:lnTo>
                    <a:pt x="0" y="8930"/>
                  </a:lnTo>
                  <a:lnTo>
                    <a:pt x="0" y="8930"/>
                  </a:lnTo>
                  <a:lnTo>
                    <a:pt x="762" y="8704"/>
                  </a:lnTo>
                  <a:lnTo>
                    <a:pt x="262" y="9728"/>
                  </a:lnTo>
                  <a:lnTo>
                    <a:pt x="2869" y="9728"/>
                  </a:lnTo>
                  <a:lnTo>
                    <a:pt x="2381" y="8704"/>
                  </a:lnTo>
                  <a:lnTo>
                    <a:pt x="3119" y="8930"/>
                  </a:lnTo>
                  <a:lnTo>
                    <a:pt x="2179" y="5929"/>
                  </a:lnTo>
                  <a:lnTo>
                    <a:pt x="2179" y="5929"/>
                  </a:lnTo>
                  <a:lnTo>
                    <a:pt x="2798" y="6382"/>
                  </a:lnTo>
                  <a:lnTo>
                    <a:pt x="1953" y="2536"/>
                  </a:lnTo>
                  <a:lnTo>
                    <a:pt x="2643" y="3179"/>
                  </a:lnTo>
                  <a:lnTo>
                    <a:pt x="158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799400" y="2683425"/>
              <a:ext cx="2686356" cy="1493544"/>
            </a:xfrm>
            <a:custGeom>
              <a:avLst/>
              <a:gdLst/>
              <a:ahLst/>
              <a:cxnLst/>
              <a:rect l="l" t="t" r="r" b="b"/>
              <a:pathLst>
                <a:path w="133351" h="37828" extrusionOk="0">
                  <a:moveTo>
                    <a:pt x="118682" y="1"/>
                  </a:moveTo>
                  <a:lnTo>
                    <a:pt x="96810" y="16634"/>
                  </a:lnTo>
                  <a:lnTo>
                    <a:pt x="63425" y="22027"/>
                  </a:lnTo>
                  <a:lnTo>
                    <a:pt x="0" y="25921"/>
                  </a:lnTo>
                  <a:lnTo>
                    <a:pt x="0" y="37827"/>
                  </a:lnTo>
                  <a:lnTo>
                    <a:pt x="133350" y="37827"/>
                  </a:lnTo>
                  <a:lnTo>
                    <a:pt x="133350" y="7669"/>
                  </a:lnTo>
                  <a:lnTo>
                    <a:pt x="124421" y="2192"/>
                  </a:lnTo>
                  <a:lnTo>
                    <a:pt x="118682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1136900" y="843150"/>
              <a:ext cx="2011500" cy="2011500"/>
            </a:xfrm>
            <a:prstGeom prst="star12">
              <a:avLst>
                <a:gd name="adj" fmla="val 375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5" name="Google Shape;1075;p3"/>
            <p:cNvGrpSpPr/>
            <p:nvPr/>
          </p:nvGrpSpPr>
          <p:grpSpPr>
            <a:xfrm rot="-1171112">
              <a:off x="1804489" y="1022417"/>
              <a:ext cx="1259380" cy="1052488"/>
              <a:chOff x="4178775" y="1055325"/>
              <a:chExt cx="1259425" cy="1052525"/>
            </a:xfrm>
          </p:grpSpPr>
          <p:sp>
            <p:nvSpPr>
              <p:cNvPr id="1076" name="Google Shape;1076;p3"/>
              <p:cNvSpPr/>
              <p:nvPr/>
            </p:nvSpPr>
            <p:spPr>
              <a:xfrm>
                <a:off x="4178775" y="1862850"/>
                <a:ext cx="1115350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44614" h="9800" extrusionOk="0">
                    <a:moveTo>
                      <a:pt x="5763" y="1"/>
                    </a:moveTo>
                    <a:cubicBezTo>
                      <a:pt x="5394" y="1"/>
                      <a:pt x="5121" y="275"/>
                      <a:pt x="5121" y="632"/>
                    </a:cubicBezTo>
                    <a:lnTo>
                      <a:pt x="5121" y="5990"/>
                    </a:lnTo>
                    <a:cubicBezTo>
                      <a:pt x="5121" y="6216"/>
                      <a:pt x="4954" y="6406"/>
                      <a:pt x="4716" y="6430"/>
                    </a:cubicBezTo>
                    <a:cubicBezTo>
                      <a:pt x="3180" y="6609"/>
                      <a:pt x="1918" y="6847"/>
                      <a:pt x="930" y="7168"/>
                    </a:cubicBezTo>
                    <a:cubicBezTo>
                      <a:pt x="358" y="7359"/>
                      <a:pt x="1" y="7930"/>
                      <a:pt x="108" y="8538"/>
                    </a:cubicBezTo>
                    <a:cubicBezTo>
                      <a:pt x="191" y="9145"/>
                      <a:pt x="703" y="9585"/>
                      <a:pt x="1322" y="9597"/>
                    </a:cubicBezTo>
                    <a:lnTo>
                      <a:pt x="25671" y="9764"/>
                    </a:lnTo>
                    <a:cubicBezTo>
                      <a:pt x="26397" y="9764"/>
                      <a:pt x="27111" y="9776"/>
                      <a:pt x="27814" y="9776"/>
                    </a:cubicBezTo>
                    <a:cubicBezTo>
                      <a:pt x="29302" y="9788"/>
                      <a:pt x="30719" y="9800"/>
                      <a:pt x="32041" y="9800"/>
                    </a:cubicBezTo>
                    <a:cubicBezTo>
                      <a:pt x="38958" y="9800"/>
                      <a:pt x="43387" y="9466"/>
                      <a:pt x="43947" y="7061"/>
                    </a:cubicBezTo>
                    <a:cubicBezTo>
                      <a:pt x="44614" y="4275"/>
                      <a:pt x="41804" y="429"/>
                      <a:pt x="41685" y="263"/>
                    </a:cubicBezTo>
                    <a:cubicBezTo>
                      <a:pt x="41565" y="95"/>
                      <a:pt x="41370" y="8"/>
                      <a:pt x="41176" y="8"/>
                    </a:cubicBezTo>
                    <a:cubicBezTo>
                      <a:pt x="41081" y="8"/>
                      <a:pt x="40985" y="29"/>
                      <a:pt x="40899" y="72"/>
                    </a:cubicBezTo>
                    <a:lnTo>
                      <a:pt x="38101" y="1442"/>
                    </a:lnTo>
                    <a:cubicBezTo>
                      <a:pt x="37922" y="1525"/>
                      <a:pt x="37803" y="1680"/>
                      <a:pt x="37756" y="1870"/>
                    </a:cubicBezTo>
                    <a:cubicBezTo>
                      <a:pt x="37708" y="2061"/>
                      <a:pt x="37756" y="2263"/>
                      <a:pt x="37887" y="2406"/>
                    </a:cubicBezTo>
                    <a:cubicBezTo>
                      <a:pt x="39339" y="4192"/>
                      <a:pt x="39244" y="4942"/>
                      <a:pt x="39137" y="5192"/>
                    </a:cubicBezTo>
                    <a:cubicBezTo>
                      <a:pt x="38982" y="5597"/>
                      <a:pt x="38327" y="5668"/>
                      <a:pt x="38339" y="5668"/>
                    </a:cubicBezTo>
                    <a:lnTo>
                      <a:pt x="23635" y="5918"/>
                    </a:lnTo>
                    <a:cubicBezTo>
                      <a:pt x="23516" y="5906"/>
                      <a:pt x="23397" y="5871"/>
                      <a:pt x="23325" y="5799"/>
                    </a:cubicBezTo>
                    <a:cubicBezTo>
                      <a:pt x="23230" y="5716"/>
                      <a:pt x="23182" y="5609"/>
                      <a:pt x="23182" y="5490"/>
                    </a:cubicBezTo>
                    <a:lnTo>
                      <a:pt x="23182" y="656"/>
                    </a:lnTo>
                    <a:cubicBezTo>
                      <a:pt x="23182" y="299"/>
                      <a:pt x="22908" y="13"/>
                      <a:pt x="22551" y="13"/>
                    </a:cubicBezTo>
                    <a:lnTo>
                      <a:pt x="20111" y="13"/>
                    </a:lnTo>
                    <a:cubicBezTo>
                      <a:pt x="19753" y="13"/>
                      <a:pt x="19468" y="299"/>
                      <a:pt x="19468" y="656"/>
                    </a:cubicBezTo>
                    <a:lnTo>
                      <a:pt x="19468" y="5573"/>
                    </a:lnTo>
                    <a:cubicBezTo>
                      <a:pt x="19468" y="5811"/>
                      <a:pt x="19277" y="6013"/>
                      <a:pt x="19039" y="6013"/>
                    </a:cubicBezTo>
                    <a:cubicBezTo>
                      <a:pt x="15443" y="6073"/>
                      <a:pt x="11979" y="6133"/>
                      <a:pt x="9300" y="6168"/>
                    </a:cubicBezTo>
                    <a:cubicBezTo>
                      <a:pt x="9181" y="6168"/>
                      <a:pt x="9062" y="6133"/>
                      <a:pt x="8978" y="6037"/>
                    </a:cubicBezTo>
                    <a:cubicBezTo>
                      <a:pt x="8883" y="5954"/>
                      <a:pt x="8835" y="5847"/>
                      <a:pt x="8835" y="5728"/>
                    </a:cubicBezTo>
                    <a:lnTo>
                      <a:pt x="8835" y="632"/>
                    </a:lnTo>
                    <a:cubicBezTo>
                      <a:pt x="8835" y="275"/>
                      <a:pt x="8550" y="1"/>
                      <a:pt x="8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3"/>
              <p:cNvSpPr/>
              <p:nvPr/>
            </p:nvSpPr>
            <p:spPr>
              <a:xfrm>
                <a:off x="4221350" y="1108600"/>
                <a:ext cx="2238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5847" extrusionOk="0">
                    <a:moveTo>
                      <a:pt x="1822" y="0"/>
                    </a:moveTo>
                    <a:cubicBezTo>
                      <a:pt x="810" y="0"/>
                      <a:pt x="0" y="822"/>
                      <a:pt x="0" y="1822"/>
                    </a:cubicBezTo>
                    <a:lnTo>
                      <a:pt x="0" y="4823"/>
                    </a:lnTo>
                    <a:lnTo>
                      <a:pt x="3870" y="5846"/>
                    </a:lnTo>
                    <a:lnTo>
                      <a:pt x="8954" y="2417"/>
                    </a:lnTo>
                    <a:lnTo>
                      <a:pt x="2429" y="108"/>
                    </a:lnTo>
                    <a:cubicBezTo>
                      <a:pt x="2239" y="24"/>
                      <a:pt x="2036" y="0"/>
                      <a:pt x="1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3"/>
              <p:cNvSpPr/>
              <p:nvPr/>
            </p:nvSpPr>
            <p:spPr>
              <a:xfrm>
                <a:off x="4221350" y="1572375"/>
                <a:ext cx="61617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24647" h="14371" extrusionOk="0">
                    <a:moveTo>
                      <a:pt x="11521" y="0"/>
                    </a:moveTo>
                    <a:cubicBezTo>
                      <a:pt x="11443" y="0"/>
                      <a:pt x="11366" y="4"/>
                      <a:pt x="11288" y="11"/>
                    </a:cubicBezTo>
                    <a:lnTo>
                      <a:pt x="2251" y="869"/>
                    </a:lnTo>
                    <a:cubicBezTo>
                      <a:pt x="989" y="988"/>
                      <a:pt x="0" y="2059"/>
                      <a:pt x="0" y="3357"/>
                    </a:cubicBezTo>
                    <a:lnTo>
                      <a:pt x="0" y="11870"/>
                    </a:lnTo>
                    <a:cubicBezTo>
                      <a:pt x="0" y="13251"/>
                      <a:pt x="1120" y="14370"/>
                      <a:pt x="2501" y="14370"/>
                    </a:cubicBezTo>
                    <a:lnTo>
                      <a:pt x="24646" y="14370"/>
                    </a:lnTo>
                    <a:lnTo>
                      <a:pt x="13895" y="1678"/>
                    </a:lnTo>
                    <a:cubicBezTo>
                      <a:pt x="13529" y="669"/>
                      <a:pt x="12574" y="0"/>
                      <a:pt x="115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3"/>
              <p:cNvSpPr/>
              <p:nvPr/>
            </p:nvSpPr>
            <p:spPr>
              <a:xfrm>
                <a:off x="4205575" y="1055325"/>
                <a:ext cx="1232625" cy="902225"/>
              </a:xfrm>
              <a:custGeom>
                <a:avLst/>
                <a:gdLst/>
                <a:ahLst/>
                <a:cxnLst/>
                <a:rect l="l" t="t" r="r" b="b"/>
                <a:pathLst>
                  <a:path w="49305" h="36089" extrusionOk="0">
                    <a:moveTo>
                      <a:pt x="17356" y="0"/>
                    </a:moveTo>
                    <a:cubicBezTo>
                      <a:pt x="17350" y="0"/>
                      <a:pt x="17343" y="0"/>
                      <a:pt x="17336" y="0"/>
                    </a:cubicBezTo>
                    <a:cubicBezTo>
                      <a:pt x="14848" y="48"/>
                      <a:pt x="9406" y="453"/>
                      <a:pt x="7097" y="3013"/>
                    </a:cubicBezTo>
                    <a:cubicBezTo>
                      <a:pt x="5051" y="5323"/>
                      <a:pt x="3483" y="5850"/>
                      <a:pt x="2008" y="5850"/>
                    </a:cubicBezTo>
                    <a:cubicBezTo>
                      <a:pt x="1757" y="5850"/>
                      <a:pt x="1509" y="5835"/>
                      <a:pt x="1262" y="5811"/>
                    </a:cubicBezTo>
                    <a:cubicBezTo>
                      <a:pt x="1226" y="5807"/>
                      <a:pt x="1191" y="5806"/>
                      <a:pt x="1155" y="5806"/>
                    </a:cubicBezTo>
                    <a:cubicBezTo>
                      <a:pt x="524" y="5806"/>
                      <a:pt x="0" y="6300"/>
                      <a:pt x="0" y="6954"/>
                    </a:cubicBezTo>
                    <a:lnTo>
                      <a:pt x="0" y="18645"/>
                    </a:lnTo>
                    <a:cubicBezTo>
                      <a:pt x="0" y="23813"/>
                      <a:pt x="298" y="26051"/>
                      <a:pt x="4846" y="28266"/>
                    </a:cubicBezTo>
                    <a:cubicBezTo>
                      <a:pt x="9383" y="30480"/>
                      <a:pt x="18931" y="36088"/>
                      <a:pt x="29373" y="36088"/>
                    </a:cubicBezTo>
                    <a:cubicBezTo>
                      <a:pt x="35433" y="36088"/>
                      <a:pt x="49304" y="32064"/>
                      <a:pt x="43232" y="25706"/>
                    </a:cubicBezTo>
                    <a:cubicBezTo>
                      <a:pt x="39136" y="21420"/>
                      <a:pt x="17169" y="21586"/>
                      <a:pt x="18515" y="1239"/>
                    </a:cubicBezTo>
                    <a:cubicBezTo>
                      <a:pt x="18550" y="578"/>
                      <a:pt x="18025" y="0"/>
                      <a:pt x="17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3"/>
              <p:cNvSpPr/>
              <p:nvPr/>
            </p:nvSpPr>
            <p:spPr>
              <a:xfrm>
                <a:off x="4444600" y="1055900"/>
                <a:ext cx="44947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23888" extrusionOk="0">
                    <a:moveTo>
                      <a:pt x="7828" y="0"/>
                    </a:moveTo>
                    <a:cubicBezTo>
                      <a:pt x="7814" y="0"/>
                      <a:pt x="7800" y="1"/>
                      <a:pt x="7787" y="1"/>
                    </a:cubicBezTo>
                    <a:cubicBezTo>
                      <a:pt x="6870" y="13"/>
                      <a:pt x="5525" y="84"/>
                      <a:pt x="4096" y="299"/>
                    </a:cubicBezTo>
                    <a:cubicBezTo>
                      <a:pt x="3251" y="418"/>
                      <a:pt x="2358" y="596"/>
                      <a:pt x="1512" y="846"/>
                    </a:cubicBezTo>
                    <a:cubicBezTo>
                      <a:pt x="500" y="6383"/>
                      <a:pt x="0" y="12050"/>
                      <a:pt x="2846" y="16325"/>
                    </a:cubicBezTo>
                    <a:cubicBezTo>
                      <a:pt x="4882" y="19599"/>
                      <a:pt x="7525" y="21944"/>
                      <a:pt x="10525" y="23659"/>
                    </a:cubicBezTo>
                    <a:cubicBezTo>
                      <a:pt x="10795" y="23813"/>
                      <a:pt x="11094" y="23888"/>
                      <a:pt x="11392" y="23888"/>
                    </a:cubicBezTo>
                    <a:cubicBezTo>
                      <a:pt x="11896" y="23888"/>
                      <a:pt x="12395" y="23675"/>
                      <a:pt x="12740" y="23278"/>
                    </a:cubicBezTo>
                    <a:cubicBezTo>
                      <a:pt x="13192" y="22742"/>
                      <a:pt x="13680" y="22242"/>
                      <a:pt x="14192" y="21754"/>
                    </a:cubicBezTo>
                    <a:cubicBezTo>
                      <a:pt x="15347" y="20658"/>
                      <a:pt x="16633" y="19670"/>
                      <a:pt x="17979" y="18777"/>
                    </a:cubicBezTo>
                    <a:cubicBezTo>
                      <a:pt x="12716" y="15670"/>
                      <a:pt x="8335" y="10633"/>
                      <a:pt x="8966" y="1227"/>
                    </a:cubicBezTo>
                    <a:cubicBezTo>
                      <a:pt x="9012" y="574"/>
                      <a:pt x="8498" y="0"/>
                      <a:pt x="7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3"/>
              <p:cNvSpPr/>
              <p:nvPr/>
            </p:nvSpPr>
            <p:spPr>
              <a:xfrm>
                <a:off x="4205575" y="1371150"/>
                <a:ext cx="632550" cy="560500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22420" extrusionOk="0">
                    <a:moveTo>
                      <a:pt x="701" y="0"/>
                    </a:moveTo>
                    <a:cubicBezTo>
                      <a:pt x="471" y="0"/>
                      <a:pt x="237" y="5"/>
                      <a:pt x="0" y="12"/>
                    </a:cubicBezTo>
                    <a:lnTo>
                      <a:pt x="0" y="6024"/>
                    </a:lnTo>
                    <a:cubicBezTo>
                      <a:pt x="0" y="11180"/>
                      <a:pt x="298" y="13418"/>
                      <a:pt x="4846" y="15633"/>
                    </a:cubicBezTo>
                    <a:cubicBezTo>
                      <a:pt x="7620" y="16990"/>
                      <a:pt x="12228" y="19597"/>
                      <a:pt x="17765" y="21419"/>
                    </a:cubicBezTo>
                    <a:lnTo>
                      <a:pt x="25301" y="22419"/>
                    </a:lnTo>
                    <a:cubicBezTo>
                      <a:pt x="17991" y="20740"/>
                      <a:pt x="8454" y="11037"/>
                      <a:pt x="3787" y="976"/>
                    </a:cubicBezTo>
                    <a:cubicBezTo>
                      <a:pt x="3247" y="162"/>
                      <a:pt x="2055" y="0"/>
                      <a:pt x="7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3"/>
              <p:cNvSpPr/>
              <p:nvPr/>
            </p:nvSpPr>
            <p:spPr>
              <a:xfrm>
                <a:off x="4304400" y="1733650"/>
                <a:ext cx="1081700" cy="224475"/>
              </a:xfrm>
              <a:custGeom>
                <a:avLst/>
                <a:gdLst/>
                <a:ahLst/>
                <a:cxnLst/>
                <a:rect l="l" t="t" r="r" b="b"/>
                <a:pathLst>
                  <a:path w="43268" h="8979" extrusionOk="0">
                    <a:moveTo>
                      <a:pt x="40211" y="1"/>
                    </a:moveTo>
                    <a:cubicBezTo>
                      <a:pt x="39439" y="1"/>
                      <a:pt x="38663" y="119"/>
                      <a:pt x="38005" y="573"/>
                    </a:cubicBezTo>
                    <a:cubicBezTo>
                      <a:pt x="37088" y="1478"/>
                      <a:pt x="37529" y="4169"/>
                      <a:pt x="36636" y="4657"/>
                    </a:cubicBezTo>
                    <a:cubicBezTo>
                      <a:pt x="33675" y="6288"/>
                      <a:pt x="30092" y="6908"/>
                      <a:pt x="26341" y="6908"/>
                    </a:cubicBezTo>
                    <a:cubicBezTo>
                      <a:pt x="14470" y="6908"/>
                      <a:pt x="909" y="703"/>
                      <a:pt x="15" y="703"/>
                    </a:cubicBezTo>
                    <a:cubicBezTo>
                      <a:pt x="9" y="703"/>
                      <a:pt x="5" y="704"/>
                      <a:pt x="0" y="704"/>
                    </a:cubicBezTo>
                    <a:cubicBezTo>
                      <a:pt x="5108" y="3276"/>
                      <a:pt x="12657" y="8979"/>
                      <a:pt x="25408" y="8979"/>
                    </a:cubicBezTo>
                    <a:cubicBezTo>
                      <a:pt x="36410" y="8979"/>
                      <a:pt x="43268" y="5538"/>
                      <a:pt x="40327" y="2"/>
                    </a:cubicBezTo>
                    <a:cubicBezTo>
                      <a:pt x="40288" y="1"/>
                      <a:pt x="40250" y="1"/>
                      <a:pt x="40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3"/>
              <p:cNvSpPr/>
              <p:nvPr/>
            </p:nvSpPr>
            <p:spPr>
              <a:xfrm>
                <a:off x="4561875" y="1310450"/>
                <a:ext cx="66400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344" extrusionOk="0">
                    <a:moveTo>
                      <a:pt x="1335" y="0"/>
                    </a:moveTo>
                    <a:cubicBezTo>
                      <a:pt x="868" y="0"/>
                      <a:pt x="421" y="281"/>
                      <a:pt x="238" y="737"/>
                    </a:cubicBezTo>
                    <a:cubicBezTo>
                      <a:pt x="0" y="1332"/>
                      <a:pt x="298" y="2023"/>
                      <a:pt x="893" y="2261"/>
                    </a:cubicBezTo>
                    <a:cubicBezTo>
                      <a:pt x="1033" y="2317"/>
                      <a:pt x="1178" y="2343"/>
                      <a:pt x="1320" y="2343"/>
                    </a:cubicBezTo>
                    <a:cubicBezTo>
                      <a:pt x="1787" y="2343"/>
                      <a:pt x="2235" y="2062"/>
                      <a:pt x="2417" y="1606"/>
                    </a:cubicBezTo>
                    <a:cubicBezTo>
                      <a:pt x="2655" y="1011"/>
                      <a:pt x="2358" y="320"/>
                      <a:pt x="1762" y="82"/>
                    </a:cubicBezTo>
                    <a:cubicBezTo>
                      <a:pt x="1623" y="26"/>
                      <a:pt x="1478" y="0"/>
                      <a:pt x="1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3"/>
              <p:cNvSpPr/>
              <p:nvPr/>
            </p:nvSpPr>
            <p:spPr>
              <a:xfrm>
                <a:off x="4613350" y="1433975"/>
                <a:ext cx="661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344" extrusionOk="0">
                    <a:moveTo>
                      <a:pt x="1326" y="0"/>
                    </a:moveTo>
                    <a:cubicBezTo>
                      <a:pt x="862" y="0"/>
                      <a:pt x="421" y="281"/>
                      <a:pt x="239" y="737"/>
                    </a:cubicBezTo>
                    <a:cubicBezTo>
                      <a:pt x="1" y="1332"/>
                      <a:pt x="299" y="2023"/>
                      <a:pt x="894" y="2261"/>
                    </a:cubicBezTo>
                    <a:cubicBezTo>
                      <a:pt x="1034" y="2317"/>
                      <a:pt x="1178" y="2343"/>
                      <a:pt x="1320" y="2343"/>
                    </a:cubicBezTo>
                    <a:cubicBezTo>
                      <a:pt x="1783" y="2343"/>
                      <a:pt x="2224" y="2062"/>
                      <a:pt x="2406" y="1606"/>
                    </a:cubicBezTo>
                    <a:cubicBezTo>
                      <a:pt x="2644" y="1011"/>
                      <a:pt x="2347" y="320"/>
                      <a:pt x="1751" y="82"/>
                    </a:cubicBezTo>
                    <a:cubicBezTo>
                      <a:pt x="1612" y="27"/>
                      <a:pt x="1467" y="0"/>
                      <a:pt x="1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5" name="Google Shape;1085;p3"/>
            <p:cNvGrpSpPr/>
            <p:nvPr/>
          </p:nvGrpSpPr>
          <p:grpSpPr>
            <a:xfrm>
              <a:off x="1227900" y="1402600"/>
              <a:ext cx="1259425" cy="1052525"/>
              <a:chOff x="4178775" y="1055325"/>
              <a:chExt cx="1259425" cy="1052525"/>
            </a:xfrm>
          </p:grpSpPr>
          <p:sp>
            <p:nvSpPr>
              <p:cNvPr id="1086" name="Google Shape;1086;p3"/>
              <p:cNvSpPr/>
              <p:nvPr/>
            </p:nvSpPr>
            <p:spPr>
              <a:xfrm>
                <a:off x="4178775" y="1862850"/>
                <a:ext cx="1115350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44614" h="9800" extrusionOk="0">
                    <a:moveTo>
                      <a:pt x="5763" y="1"/>
                    </a:moveTo>
                    <a:cubicBezTo>
                      <a:pt x="5394" y="1"/>
                      <a:pt x="5121" y="275"/>
                      <a:pt x="5121" y="632"/>
                    </a:cubicBezTo>
                    <a:lnTo>
                      <a:pt x="5121" y="5990"/>
                    </a:lnTo>
                    <a:cubicBezTo>
                      <a:pt x="5121" y="6216"/>
                      <a:pt x="4954" y="6406"/>
                      <a:pt x="4716" y="6430"/>
                    </a:cubicBezTo>
                    <a:cubicBezTo>
                      <a:pt x="3180" y="6609"/>
                      <a:pt x="1918" y="6847"/>
                      <a:pt x="930" y="7168"/>
                    </a:cubicBezTo>
                    <a:cubicBezTo>
                      <a:pt x="358" y="7359"/>
                      <a:pt x="1" y="7930"/>
                      <a:pt x="108" y="8538"/>
                    </a:cubicBezTo>
                    <a:cubicBezTo>
                      <a:pt x="191" y="9145"/>
                      <a:pt x="703" y="9585"/>
                      <a:pt x="1322" y="9597"/>
                    </a:cubicBezTo>
                    <a:lnTo>
                      <a:pt x="25671" y="9764"/>
                    </a:lnTo>
                    <a:cubicBezTo>
                      <a:pt x="26397" y="9764"/>
                      <a:pt x="27111" y="9776"/>
                      <a:pt x="27814" y="9776"/>
                    </a:cubicBezTo>
                    <a:cubicBezTo>
                      <a:pt x="29302" y="9788"/>
                      <a:pt x="30719" y="9800"/>
                      <a:pt x="32041" y="9800"/>
                    </a:cubicBezTo>
                    <a:cubicBezTo>
                      <a:pt x="38958" y="9800"/>
                      <a:pt x="43387" y="9466"/>
                      <a:pt x="43947" y="7061"/>
                    </a:cubicBezTo>
                    <a:cubicBezTo>
                      <a:pt x="44614" y="4275"/>
                      <a:pt x="41804" y="429"/>
                      <a:pt x="41685" y="263"/>
                    </a:cubicBezTo>
                    <a:cubicBezTo>
                      <a:pt x="41565" y="95"/>
                      <a:pt x="41370" y="8"/>
                      <a:pt x="41176" y="8"/>
                    </a:cubicBezTo>
                    <a:cubicBezTo>
                      <a:pt x="41081" y="8"/>
                      <a:pt x="40985" y="29"/>
                      <a:pt x="40899" y="72"/>
                    </a:cubicBezTo>
                    <a:lnTo>
                      <a:pt x="38101" y="1442"/>
                    </a:lnTo>
                    <a:cubicBezTo>
                      <a:pt x="37922" y="1525"/>
                      <a:pt x="37803" y="1680"/>
                      <a:pt x="37756" y="1870"/>
                    </a:cubicBezTo>
                    <a:cubicBezTo>
                      <a:pt x="37708" y="2061"/>
                      <a:pt x="37756" y="2263"/>
                      <a:pt x="37887" y="2406"/>
                    </a:cubicBezTo>
                    <a:cubicBezTo>
                      <a:pt x="39339" y="4192"/>
                      <a:pt x="39244" y="4942"/>
                      <a:pt x="39137" y="5192"/>
                    </a:cubicBezTo>
                    <a:cubicBezTo>
                      <a:pt x="38982" y="5597"/>
                      <a:pt x="38327" y="5668"/>
                      <a:pt x="38339" y="5668"/>
                    </a:cubicBezTo>
                    <a:lnTo>
                      <a:pt x="23635" y="5918"/>
                    </a:lnTo>
                    <a:cubicBezTo>
                      <a:pt x="23516" y="5906"/>
                      <a:pt x="23397" y="5871"/>
                      <a:pt x="23325" y="5799"/>
                    </a:cubicBezTo>
                    <a:cubicBezTo>
                      <a:pt x="23230" y="5716"/>
                      <a:pt x="23182" y="5609"/>
                      <a:pt x="23182" y="5490"/>
                    </a:cubicBezTo>
                    <a:lnTo>
                      <a:pt x="23182" y="656"/>
                    </a:lnTo>
                    <a:cubicBezTo>
                      <a:pt x="23182" y="299"/>
                      <a:pt x="22908" y="13"/>
                      <a:pt x="22551" y="13"/>
                    </a:cubicBezTo>
                    <a:lnTo>
                      <a:pt x="20111" y="13"/>
                    </a:lnTo>
                    <a:cubicBezTo>
                      <a:pt x="19753" y="13"/>
                      <a:pt x="19468" y="299"/>
                      <a:pt x="19468" y="656"/>
                    </a:cubicBezTo>
                    <a:lnTo>
                      <a:pt x="19468" y="5573"/>
                    </a:lnTo>
                    <a:cubicBezTo>
                      <a:pt x="19468" y="5811"/>
                      <a:pt x="19277" y="6013"/>
                      <a:pt x="19039" y="6013"/>
                    </a:cubicBezTo>
                    <a:cubicBezTo>
                      <a:pt x="15443" y="6073"/>
                      <a:pt x="11979" y="6133"/>
                      <a:pt x="9300" y="6168"/>
                    </a:cubicBezTo>
                    <a:cubicBezTo>
                      <a:pt x="9181" y="6168"/>
                      <a:pt x="9062" y="6133"/>
                      <a:pt x="8978" y="6037"/>
                    </a:cubicBezTo>
                    <a:cubicBezTo>
                      <a:pt x="8883" y="5954"/>
                      <a:pt x="8835" y="5847"/>
                      <a:pt x="8835" y="5728"/>
                    </a:cubicBezTo>
                    <a:lnTo>
                      <a:pt x="8835" y="632"/>
                    </a:lnTo>
                    <a:cubicBezTo>
                      <a:pt x="8835" y="275"/>
                      <a:pt x="8550" y="1"/>
                      <a:pt x="8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3"/>
              <p:cNvSpPr/>
              <p:nvPr/>
            </p:nvSpPr>
            <p:spPr>
              <a:xfrm>
                <a:off x="4221350" y="1108600"/>
                <a:ext cx="2238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5847" extrusionOk="0">
                    <a:moveTo>
                      <a:pt x="1822" y="0"/>
                    </a:moveTo>
                    <a:cubicBezTo>
                      <a:pt x="810" y="0"/>
                      <a:pt x="0" y="822"/>
                      <a:pt x="0" y="1822"/>
                    </a:cubicBezTo>
                    <a:lnTo>
                      <a:pt x="0" y="4823"/>
                    </a:lnTo>
                    <a:lnTo>
                      <a:pt x="3870" y="5846"/>
                    </a:lnTo>
                    <a:lnTo>
                      <a:pt x="8954" y="2417"/>
                    </a:lnTo>
                    <a:lnTo>
                      <a:pt x="2429" y="108"/>
                    </a:lnTo>
                    <a:cubicBezTo>
                      <a:pt x="2239" y="24"/>
                      <a:pt x="2036" y="0"/>
                      <a:pt x="1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3"/>
              <p:cNvSpPr/>
              <p:nvPr/>
            </p:nvSpPr>
            <p:spPr>
              <a:xfrm>
                <a:off x="4221350" y="1572375"/>
                <a:ext cx="61617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24647" h="14371" extrusionOk="0">
                    <a:moveTo>
                      <a:pt x="11521" y="0"/>
                    </a:moveTo>
                    <a:cubicBezTo>
                      <a:pt x="11443" y="0"/>
                      <a:pt x="11366" y="4"/>
                      <a:pt x="11288" y="11"/>
                    </a:cubicBezTo>
                    <a:lnTo>
                      <a:pt x="2251" y="869"/>
                    </a:lnTo>
                    <a:cubicBezTo>
                      <a:pt x="989" y="988"/>
                      <a:pt x="0" y="2059"/>
                      <a:pt x="0" y="3357"/>
                    </a:cubicBezTo>
                    <a:lnTo>
                      <a:pt x="0" y="11870"/>
                    </a:lnTo>
                    <a:cubicBezTo>
                      <a:pt x="0" y="13251"/>
                      <a:pt x="1120" y="14370"/>
                      <a:pt x="2501" y="14370"/>
                    </a:cubicBezTo>
                    <a:lnTo>
                      <a:pt x="24646" y="14370"/>
                    </a:lnTo>
                    <a:lnTo>
                      <a:pt x="13895" y="1678"/>
                    </a:lnTo>
                    <a:cubicBezTo>
                      <a:pt x="13529" y="669"/>
                      <a:pt x="12574" y="0"/>
                      <a:pt x="115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3"/>
              <p:cNvSpPr/>
              <p:nvPr/>
            </p:nvSpPr>
            <p:spPr>
              <a:xfrm>
                <a:off x="4205575" y="1055325"/>
                <a:ext cx="1232625" cy="902225"/>
              </a:xfrm>
              <a:custGeom>
                <a:avLst/>
                <a:gdLst/>
                <a:ahLst/>
                <a:cxnLst/>
                <a:rect l="l" t="t" r="r" b="b"/>
                <a:pathLst>
                  <a:path w="49305" h="36089" extrusionOk="0">
                    <a:moveTo>
                      <a:pt x="17356" y="0"/>
                    </a:moveTo>
                    <a:cubicBezTo>
                      <a:pt x="17350" y="0"/>
                      <a:pt x="17343" y="0"/>
                      <a:pt x="17336" y="0"/>
                    </a:cubicBezTo>
                    <a:cubicBezTo>
                      <a:pt x="14848" y="48"/>
                      <a:pt x="9406" y="453"/>
                      <a:pt x="7097" y="3013"/>
                    </a:cubicBezTo>
                    <a:cubicBezTo>
                      <a:pt x="5051" y="5323"/>
                      <a:pt x="3483" y="5850"/>
                      <a:pt x="2008" y="5850"/>
                    </a:cubicBezTo>
                    <a:cubicBezTo>
                      <a:pt x="1757" y="5850"/>
                      <a:pt x="1509" y="5835"/>
                      <a:pt x="1262" y="5811"/>
                    </a:cubicBezTo>
                    <a:cubicBezTo>
                      <a:pt x="1226" y="5807"/>
                      <a:pt x="1191" y="5806"/>
                      <a:pt x="1155" y="5806"/>
                    </a:cubicBezTo>
                    <a:cubicBezTo>
                      <a:pt x="524" y="5806"/>
                      <a:pt x="0" y="6300"/>
                      <a:pt x="0" y="6954"/>
                    </a:cubicBezTo>
                    <a:lnTo>
                      <a:pt x="0" y="18645"/>
                    </a:lnTo>
                    <a:cubicBezTo>
                      <a:pt x="0" y="23813"/>
                      <a:pt x="298" y="26051"/>
                      <a:pt x="4846" y="28266"/>
                    </a:cubicBezTo>
                    <a:cubicBezTo>
                      <a:pt x="9383" y="30480"/>
                      <a:pt x="18931" y="36088"/>
                      <a:pt x="29373" y="36088"/>
                    </a:cubicBezTo>
                    <a:cubicBezTo>
                      <a:pt x="35433" y="36088"/>
                      <a:pt x="49304" y="32064"/>
                      <a:pt x="43232" y="25706"/>
                    </a:cubicBezTo>
                    <a:cubicBezTo>
                      <a:pt x="39136" y="21420"/>
                      <a:pt x="17169" y="21586"/>
                      <a:pt x="18515" y="1239"/>
                    </a:cubicBezTo>
                    <a:cubicBezTo>
                      <a:pt x="18550" y="578"/>
                      <a:pt x="18025" y="0"/>
                      <a:pt x="17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3"/>
              <p:cNvSpPr/>
              <p:nvPr/>
            </p:nvSpPr>
            <p:spPr>
              <a:xfrm>
                <a:off x="4444600" y="1055900"/>
                <a:ext cx="44947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23888" extrusionOk="0">
                    <a:moveTo>
                      <a:pt x="7828" y="0"/>
                    </a:moveTo>
                    <a:cubicBezTo>
                      <a:pt x="7814" y="0"/>
                      <a:pt x="7800" y="1"/>
                      <a:pt x="7787" y="1"/>
                    </a:cubicBezTo>
                    <a:cubicBezTo>
                      <a:pt x="6870" y="13"/>
                      <a:pt x="5525" y="84"/>
                      <a:pt x="4096" y="299"/>
                    </a:cubicBezTo>
                    <a:cubicBezTo>
                      <a:pt x="3251" y="418"/>
                      <a:pt x="2358" y="596"/>
                      <a:pt x="1512" y="846"/>
                    </a:cubicBezTo>
                    <a:cubicBezTo>
                      <a:pt x="500" y="6383"/>
                      <a:pt x="0" y="12050"/>
                      <a:pt x="2846" y="16325"/>
                    </a:cubicBezTo>
                    <a:cubicBezTo>
                      <a:pt x="4882" y="19599"/>
                      <a:pt x="7525" y="21944"/>
                      <a:pt x="10525" y="23659"/>
                    </a:cubicBezTo>
                    <a:cubicBezTo>
                      <a:pt x="10795" y="23813"/>
                      <a:pt x="11094" y="23888"/>
                      <a:pt x="11392" y="23888"/>
                    </a:cubicBezTo>
                    <a:cubicBezTo>
                      <a:pt x="11896" y="23888"/>
                      <a:pt x="12395" y="23675"/>
                      <a:pt x="12740" y="23278"/>
                    </a:cubicBezTo>
                    <a:cubicBezTo>
                      <a:pt x="13192" y="22742"/>
                      <a:pt x="13680" y="22242"/>
                      <a:pt x="14192" y="21754"/>
                    </a:cubicBezTo>
                    <a:cubicBezTo>
                      <a:pt x="15347" y="20658"/>
                      <a:pt x="16633" y="19670"/>
                      <a:pt x="17979" y="18777"/>
                    </a:cubicBezTo>
                    <a:cubicBezTo>
                      <a:pt x="12716" y="15670"/>
                      <a:pt x="8335" y="10633"/>
                      <a:pt x="8966" y="1227"/>
                    </a:cubicBezTo>
                    <a:cubicBezTo>
                      <a:pt x="9012" y="574"/>
                      <a:pt x="8498" y="0"/>
                      <a:pt x="7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"/>
              <p:cNvSpPr/>
              <p:nvPr/>
            </p:nvSpPr>
            <p:spPr>
              <a:xfrm>
                <a:off x="4205575" y="1371150"/>
                <a:ext cx="632550" cy="560500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22420" extrusionOk="0">
                    <a:moveTo>
                      <a:pt x="701" y="0"/>
                    </a:moveTo>
                    <a:cubicBezTo>
                      <a:pt x="471" y="0"/>
                      <a:pt x="237" y="5"/>
                      <a:pt x="0" y="12"/>
                    </a:cubicBezTo>
                    <a:lnTo>
                      <a:pt x="0" y="6024"/>
                    </a:lnTo>
                    <a:cubicBezTo>
                      <a:pt x="0" y="11180"/>
                      <a:pt x="298" y="13418"/>
                      <a:pt x="4846" y="15633"/>
                    </a:cubicBezTo>
                    <a:cubicBezTo>
                      <a:pt x="7620" y="16990"/>
                      <a:pt x="12228" y="19597"/>
                      <a:pt x="17765" y="21419"/>
                    </a:cubicBezTo>
                    <a:lnTo>
                      <a:pt x="25301" y="22419"/>
                    </a:lnTo>
                    <a:cubicBezTo>
                      <a:pt x="17991" y="20740"/>
                      <a:pt x="8454" y="11037"/>
                      <a:pt x="3787" y="976"/>
                    </a:cubicBezTo>
                    <a:cubicBezTo>
                      <a:pt x="3247" y="162"/>
                      <a:pt x="2055" y="0"/>
                      <a:pt x="7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"/>
              <p:cNvSpPr/>
              <p:nvPr/>
            </p:nvSpPr>
            <p:spPr>
              <a:xfrm>
                <a:off x="4304400" y="1733650"/>
                <a:ext cx="1081700" cy="224475"/>
              </a:xfrm>
              <a:custGeom>
                <a:avLst/>
                <a:gdLst/>
                <a:ahLst/>
                <a:cxnLst/>
                <a:rect l="l" t="t" r="r" b="b"/>
                <a:pathLst>
                  <a:path w="43268" h="8979" extrusionOk="0">
                    <a:moveTo>
                      <a:pt x="40211" y="1"/>
                    </a:moveTo>
                    <a:cubicBezTo>
                      <a:pt x="39439" y="1"/>
                      <a:pt x="38663" y="119"/>
                      <a:pt x="38005" y="573"/>
                    </a:cubicBezTo>
                    <a:cubicBezTo>
                      <a:pt x="37088" y="1478"/>
                      <a:pt x="37529" y="4169"/>
                      <a:pt x="36636" y="4657"/>
                    </a:cubicBezTo>
                    <a:cubicBezTo>
                      <a:pt x="33675" y="6288"/>
                      <a:pt x="30092" y="6908"/>
                      <a:pt x="26341" y="6908"/>
                    </a:cubicBezTo>
                    <a:cubicBezTo>
                      <a:pt x="14470" y="6908"/>
                      <a:pt x="909" y="703"/>
                      <a:pt x="15" y="703"/>
                    </a:cubicBezTo>
                    <a:cubicBezTo>
                      <a:pt x="9" y="703"/>
                      <a:pt x="5" y="704"/>
                      <a:pt x="0" y="704"/>
                    </a:cubicBezTo>
                    <a:cubicBezTo>
                      <a:pt x="5108" y="3276"/>
                      <a:pt x="12657" y="8979"/>
                      <a:pt x="25408" y="8979"/>
                    </a:cubicBezTo>
                    <a:cubicBezTo>
                      <a:pt x="36410" y="8979"/>
                      <a:pt x="43268" y="5538"/>
                      <a:pt x="40327" y="2"/>
                    </a:cubicBezTo>
                    <a:cubicBezTo>
                      <a:pt x="40288" y="1"/>
                      <a:pt x="40250" y="1"/>
                      <a:pt x="40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"/>
              <p:cNvSpPr/>
              <p:nvPr/>
            </p:nvSpPr>
            <p:spPr>
              <a:xfrm>
                <a:off x="4561875" y="1310450"/>
                <a:ext cx="66400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344" extrusionOk="0">
                    <a:moveTo>
                      <a:pt x="1335" y="0"/>
                    </a:moveTo>
                    <a:cubicBezTo>
                      <a:pt x="868" y="0"/>
                      <a:pt x="421" y="281"/>
                      <a:pt x="238" y="737"/>
                    </a:cubicBezTo>
                    <a:cubicBezTo>
                      <a:pt x="0" y="1332"/>
                      <a:pt x="298" y="2023"/>
                      <a:pt x="893" y="2261"/>
                    </a:cubicBezTo>
                    <a:cubicBezTo>
                      <a:pt x="1033" y="2317"/>
                      <a:pt x="1178" y="2343"/>
                      <a:pt x="1320" y="2343"/>
                    </a:cubicBezTo>
                    <a:cubicBezTo>
                      <a:pt x="1787" y="2343"/>
                      <a:pt x="2235" y="2062"/>
                      <a:pt x="2417" y="1606"/>
                    </a:cubicBezTo>
                    <a:cubicBezTo>
                      <a:pt x="2655" y="1011"/>
                      <a:pt x="2358" y="320"/>
                      <a:pt x="1762" y="82"/>
                    </a:cubicBezTo>
                    <a:cubicBezTo>
                      <a:pt x="1623" y="26"/>
                      <a:pt x="1478" y="0"/>
                      <a:pt x="1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"/>
              <p:cNvSpPr/>
              <p:nvPr/>
            </p:nvSpPr>
            <p:spPr>
              <a:xfrm>
                <a:off x="4613350" y="1433975"/>
                <a:ext cx="661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344" extrusionOk="0">
                    <a:moveTo>
                      <a:pt x="1326" y="0"/>
                    </a:moveTo>
                    <a:cubicBezTo>
                      <a:pt x="862" y="0"/>
                      <a:pt x="421" y="281"/>
                      <a:pt x="239" y="737"/>
                    </a:cubicBezTo>
                    <a:cubicBezTo>
                      <a:pt x="1" y="1332"/>
                      <a:pt x="299" y="2023"/>
                      <a:pt x="894" y="2261"/>
                    </a:cubicBezTo>
                    <a:cubicBezTo>
                      <a:pt x="1034" y="2317"/>
                      <a:pt x="1178" y="2343"/>
                      <a:pt x="1320" y="2343"/>
                    </a:cubicBezTo>
                    <a:cubicBezTo>
                      <a:pt x="1783" y="2343"/>
                      <a:pt x="2224" y="2062"/>
                      <a:pt x="2406" y="1606"/>
                    </a:cubicBezTo>
                    <a:cubicBezTo>
                      <a:pt x="2644" y="1011"/>
                      <a:pt x="2347" y="320"/>
                      <a:pt x="1751" y="82"/>
                    </a:cubicBezTo>
                    <a:cubicBezTo>
                      <a:pt x="1612" y="27"/>
                      <a:pt x="1467" y="0"/>
                      <a:pt x="1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95" name="Google Shape;1095;p3"/>
          <p:cNvGrpSpPr/>
          <p:nvPr/>
        </p:nvGrpSpPr>
        <p:grpSpPr>
          <a:xfrm rot="435927">
            <a:off x="1898269" y="2076283"/>
            <a:ext cx="2106114" cy="2696295"/>
            <a:chOff x="714200" y="543825"/>
            <a:chExt cx="2856900" cy="3734700"/>
          </a:xfrm>
        </p:grpSpPr>
        <p:sp>
          <p:nvSpPr>
            <p:cNvPr id="1096" name="Google Shape;1096;p3"/>
            <p:cNvSpPr/>
            <p:nvPr/>
          </p:nvSpPr>
          <p:spPr>
            <a:xfrm>
              <a:off x="714200" y="543825"/>
              <a:ext cx="2856900" cy="373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799400" y="645375"/>
              <a:ext cx="2686500" cy="35316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2561300" y="3245575"/>
              <a:ext cx="122350" cy="382225"/>
            </a:xfrm>
            <a:custGeom>
              <a:avLst/>
              <a:gdLst/>
              <a:ahLst/>
              <a:cxnLst/>
              <a:rect l="l" t="t" r="r" b="b"/>
              <a:pathLst>
                <a:path w="4894" h="15289" extrusionOk="0">
                  <a:moveTo>
                    <a:pt x="2393" y="1"/>
                  </a:moveTo>
                  <a:lnTo>
                    <a:pt x="762" y="5002"/>
                  </a:lnTo>
                  <a:lnTo>
                    <a:pt x="1846" y="3990"/>
                  </a:lnTo>
                  <a:lnTo>
                    <a:pt x="1846" y="3990"/>
                  </a:lnTo>
                  <a:lnTo>
                    <a:pt x="524" y="10038"/>
                  </a:lnTo>
                  <a:lnTo>
                    <a:pt x="1453" y="9335"/>
                  </a:lnTo>
                  <a:lnTo>
                    <a:pt x="0" y="14026"/>
                  </a:lnTo>
                  <a:lnTo>
                    <a:pt x="1179" y="13669"/>
                  </a:lnTo>
                  <a:lnTo>
                    <a:pt x="1179" y="13669"/>
                  </a:lnTo>
                  <a:lnTo>
                    <a:pt x="405" y="15289"/>
                  </a:lnTo>
                  <a:lnTo>
                    <a:pt x="4489" y="15289"/>
                  </a:lnTo>
                  <a:lnTo>
                    <a:pt x="3739" y="13669"/>
                  </a:lnTo>
                  <a:lnTo>
                    <a:pt x="4894" y="14026"/>
                  </a:lnTo>
                  <a:lnTo>
                    <a:pt x="3441" y="9335"/>
                  </a:lnTo>
                  <a:lnTo>
                    <a:pt x="4370" y="10038"/>
                  </a:lnTo>
                  <a:lnTo>
                    <a:pt x="3048" y="3990"/>
                  </a:lnTo>
                  <a:lnTo>
                    <a:pt x="3048" y="3990"/>
                  </a:lnTo>
                  <a:lnTo>
                    <a:pt x="4132" y="5002"/>
                  </a:lnTo>
                  <a:lnTo>
                    <a:pt x="250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2430925" y="3079200"/>
              <a:ext cx="176225" cy="548600"/>
            </a:xfrm>
            <a:custGeom>
              <a:avLst/>
              <a:gdLst/>
              <a:ahLst/>
              <a:cxnLst/>
              <a:rect l="l" t="t" r="r" b="b"/>
              <a:pathLst>
                <a:path w="7049" h="21944" extrusionOk="0">
                  <a:moveTo>
                    <a:pt x="3453" y="0"/>
                  </a:moveTo>
                  <a:lnTo>
                    <a:pt x="1096" y="7180"/>
                  </a:lnTo>
                  <a:lnTo>
                    <a:pt x="1096" y="7180"/>
                  </a:lnTo>
                  <a:lnTo>
                    <a:pt x="2655" y="5739"/>
                  </a:lnTo>
                  <a:lnTo>
                    <a:pt x="762" y="14395"/>
                  </a:lnTo>
                  <a:lnTo>
                    <a:pt x="2108" y="13407"/>
                  </a:lnTo>
                  <a:lnTo>
                    <a:pt x="2108" y="13407"/>
                  </a:lnTo>
                  <a:lnTo>
                    <a:pt x="0" y="20122"/>
                  </a:lnTo>
                  <a:lnTo>
                    <a:pt x="0" y="20122"/>
                  </a:lnTo>
                  <a:lnTo>
                    <a:pt x="1691" y="19622"/>
                  </a:lnTo>
                  <a:lnTo>
                    <a:pt x="584" y="21944"/>
                  </a:lnTo>
                  <a:lnTo>
                    <a:pt x="6453" y="21944"/>
                  </a:lnTo>
                  <a:lnTo>
                    <a:pt x="5358" y="19622"/>
                  </a:lnTo>
                  <a:lnTo>
                    <a:pt x="7049" y="20122"/>
                  </a:lnTo>
                  <a:lnTo>
                    <a:pt x="7049" y="20122"/>
                  </a:lnTo>
                  <a:lnTo>
                    <a:pt x="4941" y="13407"/>
                  </a:lnTo>
                  <a:lnTo>
                    <a:pt x="4941" y="13407"/>
                  </a:lnTo>
                  <a:lnTo>
                    <a:pt x="6287" y="14395"/>
                  </a:lnTo>
                  <a:lnTo>
                    <a:pt x="4394" y="5739"/>
                  </a:lnTo>
                  <a:lnTo>
                    <a:pt x="5941" y="7180"/>
                  </a:lnTo>
                  <a:lnTo>
                    <a:pt x="5941" y="7180"/>
                  </a:lnTo>
                  <a:lnTo>
                    <a:pt x="3596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1119750" y="3339050"/>
              <a:ext cx="121750" cy="378350"/>
            </a:xfrm>
            <a:custGeom>
              <a:avLst/>
              <a:gdLst/>
              <a:ahLst/>
              <a:cxnLst/>
              <a:rect l="l" t="t" r="r" b="b"/>
              <a:pathLst>
                <a:path w="4870" h="15134" extrusionOk="0">
                  <a:moveTo>
                    <a:pt x="2381" y="0"/>
                  </a:moveTo>
                  <a:lnTo>
                    <a:pt x="762" y="4942"/>
                  </a:lnTo>
                  <a:lnTo>
                    <a:pt x="762" y="4942"/>
                  </a:lnTo>
                  <a:lnTo>
                    <a:pt x="1834" y="3941"/>
                  </a:lnTo>
                  <a:lnTo>
                    <a:pt x="1834" y="3941"/>
                  </a:lnTo>
                  <a:lnTo>
                    <a:pt x="536" y="9930"/>
                  </a:lnTo>
                  <a:lnTo>
                    <a:pt x="536" y="9930"/>
                  </a:lnTo>
                  <a:lnTo>
                    <a:pt x="1465" y="9228"/>
                  </a:lnTo>
                  <a:lnTo>
                    <a:pt x="0" y="13883"/>
                  </a:lnTo>
                  <a:lnTo>
                    <a:pt x="1179" y="13526"/>
                  </a:lnTo>
                  <a:lnTo>
                    <a:pt x="417" y="15133"/>
                  </a:lnTo>
                  <a:lnTo>
                    <a:pt x="4465" y="15133"/>
                  </a:lnTo>
                  <a:lnTo>
                    <a:pt x="3715" y="13526"/>
                  </a:lnTo>
                  <a:lnTo>
                    <a:pt x="3715" y="13526"/>
                  </a:lnTo>
                  <a:lnTo>
                    <a:pt x="4870" y="13883"/>
                  </a:lnTo>
                  <a:lnTo>
                    <a:pt x="3417" y="9228"/>
                  </a:lnTo>
                  <a:lnTo>
                    <a:pt x="3417" y="9228"/>
                  </a:lnTo>
                  <a:lnTo>
                    <a:pt x="4346" y="9930"/>
                  </a:lnTo>
                  <a:lnTo>
                    <a:pt x="4346" y="9930"/>
                  </a:lnTo>
                  <a:lnTo>
                    <a:pt x="3036" y="3941"/>
                  </a:lnTo>
                  <a:lnTo>
                    <a:pt x="3036" y="3941"/>
                  </a:lnTo>
                  <a:lnTo>
                    <a:pt x="4108" y="4942"/>
                  </a:lnTo>
                  <a:lnTo>
                    <a:pt x="2489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1003650" y="3213450"/>
              <a:ext cx="161950" cy="503950"/>
            </a:xfrm>
            <a:custGeom>
              <a:avLst/>
              <a:gdLst/>
              <a:ahLst/>
              <a:cxnLst/>
              <a:rect l="l" t="t" r="r" b="b"/>
              <a:pathLst>
                <a:path w="6478" h="20158" extrusionOk="0">
                  <a:moveTo>
                    <a:pt x="3180" y="0"/>
                  </a:moveTo>
                  <a:lnTo>
                    <a:pt x="1013" y="6584"/>
                  </a:lnTo>
                  <a:lnTo>
                    <a:pt x="1013" y="6584"/>
                  </a:lnTo>
                  <a:lnTo>
                    <a:pt x="2441" y="5251"/>
                  </a:lnTo>
                  <a:lnTo>
                    <a:pt x="703" y="13228"/>
                  </a:lnTo>
                  <a:lnTo>
                    <a:pt x="1941" y="12299"/>
                  </a:lnTo>
                  <a:lnTo>
                    <a:pt x="1941" y="12299"/>
                  </a:lnTo>
                  <a:lnTo>
                    <a:pt x="1" y="18490"/>
                  </a:lnTo>
                  <a:lnTo>
                    <a:pt x="1548" y="18026"/>
                  </a:lnTo>
                  <a:lnTo>
                    <a:pt x="536" y="20157"/>
                  </a:lnTo>
                  <a:lnTo>
                    <a:pt x="5942" y="20157"/>
                  </a:lnTo>
                  <a:lnTo>
                    <a:pt x="4930" y="18026"/>
                  </a:lnTo>
                  <a:lnTo>
                    <a:pt x="6478" y="18490"/>
                  </a:lnTo>
                  <a:lnTo>
                    <a:pt x="4549" y="12299"/>
                  </a:lnTo>
                  <a:lnTo>
                    <a:pt x="5775" y="13228"/>
                  </a:lnTo>
                  <a:lnTo>
                    <a:pt x="5775" y="13228"/>
                  </a:lnTo>
                  <a:lnTo>
                    <a:pt x="4037" y="5251"/>
                  </a:lnTo>
                  <a:lnTo>
                    <a:pt x="5466" y="6584"/>
                  </a:lnTo>
                  <a:lnTo>
                    <a:pt x="331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1281375" y="2908350"/>
              <a:ext cx="1637125" cy="848925"/>
            </a:xfrm>
            <a:custGeom>
              <a:avLst/>
              <a:gdLst/>
              <a:ahLst/>
              <a:cxnLst/>
              <a:rect l="l" t="t" r="r" b="b"/>
              <a:pathLst>
                <a:path w="65485" h="33957" extrusionOk="0">
                  <a:moveTo>
                    <a:pt x="20431" y="0"/>
                  </a:moveTo>
                  <a:lnTo>
                    <a:pt x="19395" y="3108"/>
                  </a:lnTo>
                  <a:lnTo>
                    <a:pt x="29837" y="13788"/>
                  </a:lnTo>
                  <a:lnTo>
                    <a:pt x="18110" y="6346"/>
                  </a:lnTo>
                  <a:lnTo>
                    <a:pt x="18110" y="10894"/>
                  </a:lnTo>
                  <a:lnTo>
                    <a:pt x="15907" y="13097"/>
                  </a:lnTo>
                  <a:lnTo>
                    <a:pt x="21372" y="17776"/>
                  </a:lnTo>
                  <a:lnTo>
                    <a:pt x="14288" y="14835"/>
                  </a:lnTo>
                  <a:lnTo>
                    <a:pt x="12883" y="17776"/>
                  </a:lnTo>
                  <a:lnTo>
                    <a:pt x="14752" y="21098"/>
                  </a:lnTo>
                  <a:lnTo>
                    <a:pt x="8823" y="21098"/>
                  </a:lnTo>
                  <a:lnTo>
                    <a:pt x="4477" y="23122"/>
                  </a:lnTo>
                  <a:lnTo>
                    <a:pt x="3477" y="25099"/>
                  </a:lnTo>
                  <a:lnTo>
                    <a:pt x="0" y="33957"/>
                  </a:lnTo>
                  <a:lnTo>
                    <a:pt x="65485" y="33957"/>
                  </a:lnTo>
                  <a:lnTo>
                    <a:pt x="42029" y="13430"/>
                  </a:lnTo>
                  <a:lnTo>
                    <a:pt x="36921" y="10656"/>
                  </a:lnTo>
                  <a:lnTo>
                    <a:pt x="29492" y="4846"/>
                  </a:lnTo>
                  <a:lnTo>
                    <a:pt x="2043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393275" y="2908350"/>
              <a:ext cx="634050" cy="578075"/>
            </a:xfrm>
            <a:custGeom>
              <a:avLst/>
              <a:gdLst/>
              <a:ahLst/>
              <a:cxnLst/>
              <a:rect l="l" t="t" r="r" b="b"/>
              <a:pathLst>
                <a:path w="25362" h="23123" extrusionOk="0">
                  <a:moveTo>
                    <a:pt x="15955" y="0"/>
                  </a:moveTo>
                  <a:lnTo>
                    <a:pt x="6788" y="12276"/>
                  </a:lnTo>
                  <a:lnTo>
                    <a:pt x="3073" y="16978"/>
                  </a:lnTo>
                  <a:lnTo>
                    <a:pt x="1" y="23122"/>
                  </a:lnTo>
                  <a:lnTo>
                    <a:pt x="4347" y="21098"/>
                  </a:lnTo>
                  <a:lnTo>
                    <a:pt x="10276" y="21098"/>
                  </a:lnTo>
                  <a:lnTo>
                    <a:pt x="8407" y="17776"/>
                  </a:lnTo>
                  <a:lnTo>
                    <a:pt x="9812" y="14835"/>
                  </a:lnTo>
                  <a:lnTo>
                    <a:pt x="16896" y="17776"/>
                  </a:lnTo>
                  <a:lnTo>
                    <a:pt x="11431" y="13097"/>
                  </a:lnTo>
                  <a:lnTo>
                    <a:pt x="13634" y="10894"/>
                  </a:lnTo>
                  <a:lnTo>
                    <a:pt x="13634" y="6346"/>
                  </a:lnTo>
                  <a:lnTo>
                    <a:pt x="25361" y="13788"/>
                  </a:lnTo>
                  <a:lnTo>
                    <a:pt x="14919" y="3108"/>
                  </a:lnTo>
                  <a:lnTo>
                    <a:pt x="15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107250" y="3215225"/>
              <a:ext cx="738500" cy="545325"/>
            </a:xfrm>
            <a:custGeom>
              <a:avLst/>
              <a:gdLst/>
              <a:ahLst/>
              <a:cxnLst/>
              <a:rect l="l" t="t" r="r" b="b"/>
              <a:pathLst>
                <a:path w="29540" h="21813" extrusionOk="0">
                  <a:moveTo>
                    <a:pt x="8882" y="1"/>
                  </a:moveTo>
                  <a:lnTo>
                    <a:pt x="7191" y="2251"/>
                  </a:lnTo>
                  <a:lnTo>
                    <a:pt x="5882" y="4703"/>
                  </a:lnTo>
                  <a:lnTo>
                    <a:pt x="5882" y="7585"/>
                  </a:lnTo>
                  <a:cubicBezTo>
                    <a:pt x="5882" y="7811"/>
                    <a:pt x="3096" y="10835"/>
                    <a:pt x="3096" y="10835"/>
                  </a:cubicBezTo>
                  <a:lnTo>
                    <a:pt x="0" y="21813"/>
                  </a:lnTo>
                  <a:lnTo>
                    <a:pt x="29539" y="21753"/>
                  </a:lnTo>
                  <a:lnTo>
                    <a:pt x="8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1107250" y="3215225"/>
              <a:ext cx="1066225" cy="545325"/>
            </a:xfrm>
            <a:custGeom>
              <a:avLst/>
              <a:gdLst/>
              <a:ahLst/>
              <a:cxnLst/>
              <a:rect l="l" t="t" r="r" b="b"/>
              <a:pathLst>
                <a:path w="42649" h="21813" extrusionOk="0">
                  <a:moveTo>
                    <a:pt x="8894" y="1"/>
                  </a:moveTo>
                  <a:lnTo>
                    <a:pt x="11847" y="3799"/>
                  </a:lnTo>
                  <a:lnTo>
                    <a:pt x="8120" y="2013"/>
                  </a:lnTo>
                  <a:lnTo>
                    <a:pt x="7822" y="5108"/>
                  </a:lnTo>
                  <a:lnTo>
                    <a:pt x="6894" y="6489"/>
                  </a:lnTo>
                  <a:lnTo>
                    <a:pt x="15181" y="11776"/>
                  </a:lnTo>
                  <a:lnTo>
                    <a:pt x="6263" y="7906"/>
                  </a:lnTo>
                  <a:lnTo>
                    <a:pt x="6263" y="10835"/>
                  </a:lnTo>
                  <a:lnTo>
                    <a:pt x="5798" y="12859"/>
                  </a:lnTo>
                  <a:lnTo>
                    <a:pt x="9215" y="15467"/>
                  </a:lnTo>
                  <a:lnTo>
                    <a:pt x="2322" y="13621"/>
                  </a:lnTo>
                  <a:lnTo>
                    <a:pt x="0" y="21813"/>
                  </a:lnTo>
                  <a:lnTo>
                    <a:pt x="0" y="21813"/>
                  </a:lnTo>
                  <a:lnTo>
                    <a:pt x="42648" y="21729"/>
                  </a:lnTo>
                  <a:lnTo>
                    <a:pt x="29016" y="13240"/>
                  </a:lnTo>
                  <a:lnTo>
                    <a:pt x="23384" y="8049"/>
                  </a:lnTo>
                  <a:lnTo>
                    <a:pt x="21062" y="7585"/>
                  </a:lnTo>
                  <a:lnTo>
                    <a:pt x="15788" y="3560"/>
                  </a:lnTo>
                  <a:lnTo>
                    <a:pt x="14478" y="3560"/>
                  </a:lnTo>
                  <a:lnTo>
                    <a:pt x="889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03950" y="3281900"/>
              <a:ext cx="139900" cy="435500"/>
            </a:xfrm>
            <a:custGeom>
              <a:avLst/>
              <a:gdLst/>
              <a:ahLst/>
              <a:cxnLst/>
              <a:rect l="l" t="t" r="r" b="b"/>
              <a:pathLst>
                <a:path w="5596" h="17420" extrusionOk="0">
                  <a:moveTo>
                    <a:pt x="2762" y="1"/>
                  </a:moveTo>
                  <a:lnTo>
                    <a:pt x="881" y="5692"/>
                  </a:lnTo>
                  <a:lnTo>
                    <a:pt x="2119" y="4537"/>
                  </a:lnTo>
                  <a:lnTo>
                    <a:pt x="2119" y="4537"/>
                  </a:lnTo>
                  <a:lnTo>
                    <a:pt x="619" y="11419"/>
                  </a:lnTo>
                  <a:lnTo>
                    <a:pt x="1691" y="10621"/>
                  </a:lnTo>
                  <a:lnTo>
                    <a:pt x="0" y="15979"/>
                  </a:lnTo>
                  <a:lnTo>
                    <a:pt x="1345" y="15574"/>
                  </a:lnTo>
                  <a:lnTo>
                    <a:pt x="1345" y="15574"/>
                  </a:lnTo>
                  <a:lnTo>
                    <a:pt x="476" y="17419"/>
                  </a:lnTo>
                  <a:lnTo>
                    <a:pt x="5144" y="17419"/>
                  </a:lnTo>
                  <a:lnTo>
                    <a:pt x="4274" y="15574"/>
                  </a:lnTo>
                  <a:lnTo>
                    <a:pt x="5596" y="15979"/>
                  </a:lnTo>
                  <a:lnTo>
                    <a:pt x="3929" y="10621"/>
                  </a:lnTo>
                  <a:lnTo>
                    <a:pt x="5001" y="11419"/>
                  </a:lnTo>
                  <a:lnTo>
                    <a:pt x="3501" y="4537"/>
                  </a:lnTo>
                  <a:lnTo>
                    <a:pt x="3501" y="4537"/>
                  </a:lnTo>
                  <a:lnTo>
                    <a:pt x="4739" y="5692"/>
                  </a:lnTo>
                  <a:lnTo>
                    <a:pt x="2858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281375" y="3406613"/>
              <a:ext cx="78000" cy="243225"/>
            </a:xfrm>
            <a:custGeom>
              <a:avLst/>
              <a:gdLst/>
              <a:ahLst/>
              <a:cxnLst/>
              <a:rect l="l" t="t" r="r" b="b"/>
              <a:pathLst>
                <a:path w="3120" h="9729" extrusionOk="0">
                  <a:moveTo>
                    <a:pt x="2858" y="9728"/>
                  </a:moveTo>
                  <a:lnTo>
                    <a:pt x="2381" y="8704"/>
                  </a:lnTo>
                  <a:lnTo>
                    <a:pt x="3120" y="8931"/>
                  </a:lnTo>
                  <a:lnTo>
                    <a:pt x="2191" y="5942"/>
                  </a:lnTo>
                  <a:lnTo>
                    <a:pt x="2786" y="6383"/>
                  </a:lnTo>
                  <a:lnTo>
                    <a:pt x="1953" y="2537"/>
                  </a:lnTo>
                  <a:lnTo>
                    <a:pt x="2631" y="3180"/>
                  </a:lnTo>
                  <a:lnTo>
                    <a:pt x="1596" y="1"/>
                  </a:lnTo>
                  <a:lnTo>
                    <a:pt x="1536" y="1"/>
                  </a:lnTo>
                  <a:lnTo>
                    <a:pt x="488" y="3180"/>
                  </a:lnTo>
                  <a:lnTo>
                    <a:pt x="1167" y="2537"/>
                  </a:lnTo>
                  <a:lnTo>
                    <a:pt x="345" y="6383"/>
                  </a:lnTo>
                  <a:lnTo>
                    <a:pt x="941" y="5942"/>
                  </a:lnTo>
                  <a:lnTo>
                    <a:pt x="0" y="8931"/>
                  </a:lnTo>
                  <a:lnTo>
                    <a:pt x="738" y="8704"/>
                  </a:lnTo>
                  <a:lnTo>
                    <a:pt x="262" y="972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2145750" y="3196175"/>
              <a:ext cx="139925" cy="435800"/>
            </a:xfrm>
            <a:custGeom>
              <a:avLst/>
              <a:gdLst/>
              <a:ahLst/>
              <a:cxnLst/>
              <a:rect l="l" t="t" r="r" b="b"/>
              <a:pathLst>
                <a:path w="5597" h="17432" extrusionOk="0">
                  <a:moveTo>
                    <a:pt x="2739" y="1"/>
                  </a:moveTo>
                  <a:lnTo>
                    <a:pt x="870" y="5704"/>
                  </a:lnTo>
                  <a:lnTo>
                    <a:pt x="870" y="5704"/>
                  </a:lnTo>
                  <a:lnTo>
                    <a:pt x="2108" y="4537"/>
                  </a:lnTo>
                  <a:lnTo>
                    <a:pt x="608" y="11442"/>
                  </a:lnTo>
                  <a:lnTo>
                    <a:pt x="608" y="11442"/>
                  </a:lnTo>
                  <a:lnTo>
                    <a:pt x="1668" y="10645"/>
                  </a:lnTo>
                  <a:lnTo>
                    <a:pt x="1" y="15991"/>
                  </a:lnTo>
                  <a:lnTo>
                    <a:pt x="1334" y="15586"/>
                  </a:lnTo>
                  <a:lnTo>
                    <a:pt x="477" y="17431"/>
                  </a:lnTo>
                  <a:lnTo>
                    <a:pt x="5133" y="17431"/>
                  </a:lnTo>
                  <a:lnTo>
                    <a:pt x="4251" y="15586"/>
                  </a:lnTo>
                  <a:lnTo>
                    <a:pt x="5597" y="15991"/>
                  </a:lnTo>
                  <a:lnTo>
                    <a:pt x="5597" y="15991"/>
                  </a:lnTo>
                  <a:lnTo>
                    <a:pt x="3930" y="10645"/>
                  </a:lnTo>
                  <a:lnTo>
                    <a:pt x="5002" y="11442"/>
                  </a:lnTo>
                  <a:lnTo>
                    <a:pt x="3478" y="4537"/>
                  </a:lnTo>
                  <a:lnTo>
                    <a:pt x="4728" y="5704"/>
                  </a:lnTo>
                  <a:lnTo>
                    <a:pt x="2858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1796325" y="3384600"/>
              <a:ext cx="78000" cy="243200"/>
            </a:xfrm>
            <a:custGeom>
              <a:avLst/>
              <a:gdLst/>
              <a:ahLst/>
              <a:cxnLst/>
              <a:rect l="l" t="t" r="r" b="b"/>
              <a:pathLst>
                <a:path w="3120" h="9728" extrusionOk="0">
                  <a:moveTo>
                    <a:pt x="1536" y="0"/>
                  </a:moveTo>
                  <a:lnTo>
                    <a:pt x="488" y="3179"/>
                  </a:lnTo>
                  <a:lnTo>
                    <a:pt x="1179" y="2536"/>
                  </a:lnTo>
                  <a:lnTo>
                    <a:pt x="345" y="6382"/>
                  </a:lnTo>
                  <a:lnTo>
                    <a:pt x="941" y="5929"/>
                  </a:lnTo>
                  <a:lnTo>
                    <a:pt x="0" y="8930"/>
                  </a:lnTo>
                  <a:lnTo>
                    <a:pt x="0" y="8930"/>
                  </a:lnTo>
                  <a:lnTo>
                    <a:pt x="762" y="8704"/>
                  </a:lnTo>
                  <a:lnTo>
                    <a:pt x="262" y="9728"/>
                  </a:lnTo>
                  <a:lnTo>
                    <a:pt x="2869" y="9728"/>
                  </a:lnTo>
                  <a:lnTo>
                    <a:pt x="2381" y="8704"/>
                  </a:lnTo>
                  <a:lnTo>
                    <a:pt x="3119" y="8930"/>
                  </a:lnTo>
                  <a:lnTo>
                    <a:pt x="2179" y="5929"/>
                  </a:lnTo>
                  <a:lnTo>
                    <a:pt x="2179" y="5929"/>
                  </a:lnTo>
                  <a:lnTo>
                    <a:pt x="2798" y="6382"/>
                  </a:lnTo>
                  <a:lnTo>
                    <a:pt x="1953" y="2536"/>
                  </a:lnTo>
                  <a:lnTo>
                    <a:pt x="2643" y="3179"/>
                  </a:lnTo>
                  <a:lnTo>
                    <a:pt x="158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799400" y="2683425"/>
              <a:ext cx="2686356" cy="1493544"/>
            </a:xfrm>
            <a:custGeom>
              <a:avLst/>
              <a:gdLst/>
              <a:ahLst/>
              <a:cxnLst/>
              <a:rect l="l" t="t" r="r" b="b"/>
              <a:pathLst>
                <a:path w="133351" h="37828" extrusionOk="0">
                  <a:moveTo>
                    <a:pt x="118682" y="1"/>
                  </a:moveTo>
                  <a:lnTo>
                    <a:pt x="96810" y="16634"/>
                  </a:lnTo>
                  <a:lnTo>
                    <a:pt x="63425" y="22027"/>
                  </a:lnTo>
                  <a:lnTo>
                    <a:pt x="0" y="25921"/>
                  </a:lnTo>
                  <a:lnTo>
                    <a:pt x="0" y="37827"/>
                  </a:lnTo>
                  <a:lnTo>
                    <a:pt x="133350" y="37827"/>
                  </a:lnTo>
                  <a:lnTo>
                    <a:pt x="133350" y="7669"/>
                  </a:lnTo>
                  <a:lnTo>
                    <a:pt x="124421" y="2192"/>
                  </a:lnTo>
                  <a:lnTo>
                    <a:pt x="118682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136900" y="843150"/>
              <a:ext cx="2011500" cy="2011500"/>
            </a:xfrm>
            <a:prstGeom prst="star12">
              <a:avLst>
                <a:gd name="adj" fmla="val 375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2" name="Google Shape;1112;p3"/>
            <p:cNvGrpSpPr/>
            <p:nvPr/>
          </p:nvGrpSpPr>
          <p:grpSpPr>
            <a:xfrm rot="-1171112">
              <a:off x="1804489" y="1022417"/>
              <a:ext cx="1259380" cy="1052488"/>
              <a:chOff x="4178775" y="1055325"/>
              <a:chExt cx="1259425" cy="1052525"/>
            </a:xfrm>
          </p:grpSpPr>
          <p:sp>
            <p:nvSpPr>
              <p:cNvPr id="1113" name="Google Shape;1113;p3"/>
              <p:cNvSpPr/>
              <p:nvPr/>
            </p:nvSpPr>
            <p:spPr>
              <a:xfrm>
                <a:off x="4178775" y="1862850"/>
                <a:ext cx="1115350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44614" h="9800" extrusionOk="0">
                    <a:moveTo>
                      <a:pt x="5763" y="1"/>
                    </a:moveTo>
                    <a:cubicBezTo>
                      <a:pt x="5394" y="1"/>
                      <a:pt x="5121" y="275"/>
                      <a:pt x="5121" y="632"/>
                    </a:cubicBezTo>
                    <a:lnTo>
                      <a:pt x="5121" y="5990"/>
                    </a:lnTo>
                    <a:cubicBezTo>
                      <a:pt x="5121" y="6216"/>
                      <a:pt x="4954" y="6406"/>
                      <a:pt x="4716" y="6430"/>
                    </a:cubicBezTo>
                    <a:cubicBezTo>
                      <a:pt x="3180" y="6609"/>
                      <a:pt x="1918" y="6847"/>
                      <a:pt x="930" y="7168"/>
                    </a:cubicBezTo>
                    <a:cubicBezTo>
                      <a:pt x="358" y="7359"/>
                      <a:pt x="1" y="7930"/>
                      <a:pt x="108" y="8538"/>
                    </a:cubicBezTo>
                    <a:cubicBezTo>
                      <a:pt x="191" y="9145"/>
                      <a:pt x="703" y="9585"/>
                      <a:pt x="1322" y="9597"/>
                    </a:cubicBezTo>
                    <a:lnTo>
                      <a:pt x="25671" y="9764"/>
                    </a:lnTo>
                    <a:cubicBezTo>
                      <a:pt x="26397" y="9764"/>
                      <a:pt x="27111" y="9776"/>
                      <a:pt x="27814" y="9776"/>
                    </a:cubicBezTo>
                    <a:cubicBezTo>
                      <a:pt x="29302" y="9788"/>
                      <a:pt x="30719" y="9800"/>
                      <a:pt x="32041" y="9800"/>
                    </a:cubicBezTo>
                    <a:cubicBezTo>
                      <a:pt x="38958" y="9800"/>
                      <a:pt x="43387" y="9466"/>
                      <a:pt x="43947" y="7061"/>
                    </a:cubicBezTo>
                    <a:cubicBezTo>
                      <a:pt x="44614" y="4275"/>
                      <a:pt x="41804" y="429"/>
                      <a:pt x="41685" y="263"/>
                    </a:cubicBezTo>
                    <a:cubicBezTo>
                      <a:pt x="41565" y="95"/>
                      <a:pt x="41370" y="8"/>
                      <a:pt x="41176" y="8"/>
                    </a:cubicBezTo>
                    <a:cubicBezTo>
                      <a:pt x="41081" y="8"/>
                      <a:pt x="40985" y="29"/>
                      <a:pt x="40899" y="72"/>
                    </a:cubicBezTo>
                    <a:lnTo>
                      <a:pt x="38101" y="1442"/>
                    </a:lnTo>
                    <a:cubicBezTo>
                      <a:pt x="37922" y="1525"/>
                      <a:pt x="37803" y="1680"/>
                      <a:pt x="37756" y="1870"/>
                    </a:cubicBezTo>
                    <a:cubicBezTo>
                      <a:pt x="37708" y="2061"/>
                      <a:pt x="37756" y="2263"/>
                      <a:pt x="37887" y="2406"/>
                    </a:cubicBezTo>
                    <a:cubicBezTo>
                      <a:pt x="39339" y="4192"/>
                      <a:pt x="39244" y="4942"/>
                      <a:pt x="39137" y="5192"/>
                    </a:cubicBezTo>
                    <a:cubicBezTo>
                      <a:pt x="38982" y="5597"/>
                      <a:pt x="38327" y="5668"/>
                      <a:pt x="38339" y="5668"/>
                    </a:cubicBezTo>
                    <a:lnTo>
                      <a:pt x="23635" y="5918"/>
                    </a:lnTo>
                    <a:cubicBezTo>
                      <a:pt x="23516" y="5906"/>
                      <a:pt x="23397" y="5871"/>
                      <a:pt x="23325" y="5799"/>
                    </a:cubicBezTo>
                    <a:cubicBezTo>
                      <a:pt x="23230" y="5716"/>
                      <a:pt x="23182" y="5609"/>
                      <a:pt x="23182" y="5490"/>
                    </a:cubicBezTo>
                    <a:lnTo>
                      <a:pt x="23182" y="656"/>
                    </a:lnTo>
                    <a:cubicBezTo>
                      <a:pt x="23182" y="299"/>
                      <a:pt x="22908" y="13"/>
                      <a:pt x="22551" y="13"/>
                    </a:cubicBezTo>
                    <a:lnTo>
                      <a:pt x="20111" y="13"/>
                    </a:lnTo>
                    <a:cubicBezTo>
                      <a:pt x="19753" y="13"/>
                      <a:pt x="19468" y="299"/>
                      <a:pt x="19468" y="656"/>
                    </a:cubicBezTo>
                    <a:lnTo>
                      <a:pt x="19468" y="5573"/>
                    </a:lnTo>
                    <a:cubicBezTo>
                      <a:pt x="19468" y="5811"/>
                      <a:pt x="19277" y="6013"/>
                      <a:pt x="19039" y="6013"/>
                    </a:cubicBezTo>
                    <a:cubicBezTo>
                      <a:pt x="15443" y="6073"/>
                      <a:pt x="11979" y="6133"/>
                      <a:pt x="9300" y="6168"/>
                    </a:cubicBezTo>
                    <a:cubicBezTo>
                      <a:pt x="9181" y="6168"/>
                      <a:pt x="9062" y="6133"/>
                      <a:pt x="8978" y="6037"/>
                    </a:cubicBezTo>
                    <a:cubicBezTo>
                      <a:pt x="8883" y="5954"/>
                      <a:pt x="8835" y="5847"/>
                      <a:pt x="8835" y="5728"/>
                    </a:cubicBezTo>
                    <a:lnTo>
                      <a:pt x="8835" y="632"/>
                    </a:lnTo>
                    <a:cubicBezTo>
                      <a:pt x="8835" y="275"/>
                      <a:pt x="8550" y="1"/>
                      <a:pt x="8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3"/>
              <p:cNvSpPr/>
              <p:nvPr/>
            </p:nvSpPr>
            <p:spPr>
              <a:xfrm>
                <a:off x="4221350" y="1108600"/>
                <a:ext cx="2238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5847" extrusionOk="0">
                    <a:moveTo>
                      <a:pt x="1822" y="0"/>
                    </a:moveTo>
                    <a:cubicBezTo>
                      <a:pt x="810" y="0"/>
                      <a:pt x="0" y="822"/>
                      <a:pt x="0" y="1822"/>
                    </a:cubicBezTo>
                    <a:lnTo>
                      <a:pt x="0" y="4823"/>
                    </a:lnTo>
                    <a:lnTo>
                      <a:pt x="3870" y="5846"/>
                    </a:lnTo>
                    <a:lnTo>
                      <a:pt x="8954" y="2417"/>
                    </a:lnTo>
                    <a:lnTo>
                      <a:pt x="2429" y="108"/>
                    </a:lnTo>
                    <a:cubicBezTo>
                      <a:pt x="2239" y="24"/>
                      <a:pt x="2036" y="0"/>
                      <a:pt x="1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"/>
              <p:cNvSpPr/>
              <p:nvPr/>
            </p:nvSpPr>
            <p:spPr>
              <a:xfrm>
                <a:off x="4221350" y="1572375"/>
                <a:ext cx="61617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24647" h="14371" extrusionOk="0">
                    <a:moveTo>
                      <a:pt x="11521" y="0"/>
                    </a:moveTo>
                    <a:cubicBezTo>
                      <a:pt x="11443" y="0"/>
                      <a:pt x="11366" y="4"/>
                      <a:pt x="11288" y="11"/>
                    </a:cubicBezTo>
                    <a:lnTo>
                      <a:pt x="2251" y="869"/>
                    </a:lnTo>
                    <a:cubicBezTo>
                      <a:pt x="989" y="988"/>
                      <a:pt x="0" y="2059"/>
                      <a:pt x="0" y="3357"/>
                    </a:cubicBezTo>
                    <a:lnTo>
                      <a:pt x="0" y="11870"/>
                    </a:lnTo>
                    <a:cubicBezTo>
                      <a:pt x="0" y="13251"/>
                      <a:pt x="1120" y="14370"/>
                      <a:pt x="2501" y="14370"/>
                    </a:cubicBezTo>
                    <a:lnTo>
                      <a:pt x="24646" y="14370"/>
                    </a:lnTo>
                    <a:lnTo>
                      <a:pt x="13895" y="1678"/>
                    </a:lnTo>
                    <a:cubicBezTo>
                      <a:pt x="13529" y="669"/>
                      <a:pt x="12574" y="0"/>
                      <a:pt x="115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3"/>
              <p:cNvSpPr/>
              <p:nvPr/>
            </p:nvSpPr>
            <p:spPr>
              <a:xfrm>
                <a:off x="4205575" y="1055325"/>
                <a:ext cx="1232625" cy="902225"/>
              </a:xfrm>
              <a:custGeom>
                <a:avLst/>
                <a:gdLst/>
                <a:ahLst/>
                <a:cxnLst/>
                <a:rect l="l" t="t" r="r" b="b"/>
                <a:pathLst>
                  <a:path w="49305" h="36089" extrusionOk="0">
                    <a:moveTo>
                      <a:pt x="17356" y="0"/>
                    </a:moveTo>
                    <a:cubicBezTo>
                      <a:pt x="17350" y="0"/>
                      <a:pt x="17343" y="0"/>
                      <a:pt x="17336" y="0"/>
                    </a:cubicBezTo>
                    <a:cubicBezTo>
                      <a:pt x="14848" y="48"/>
                      <a:pt x="9406" y="453"/>
                      <a:pt x="7097" y="3013"/>
                    </a:cubicBezTo>
                    <a:cubicBezTo>
                      <a:pt x="5051" y="5323"/>
                      <a:pt x="3483" y="5850"/>
                      <a:pt x="2008" y="5850"/>
                    </a:cubicBezTo>
                    <a:cubicBezTo>
                      <a:pt x="1757" y="5850"/>
                      <a:pt x="1509" y="5835"/>
                      <a:pt x="1262" y="5811"/>
                    </a:cubicBezTo>
                    <a:cubicBezTo>
                      <a:pt x="1226" y="5807"/>
                      <a:pt x="1191" y="5806"/>
                      <a:pt x="1155" y="5806"/>
                    </a:cubicBezTo>
                    <a:cubicBezTo>
                      <a:pt x="524" y="5806"/>
                      <a:pt x="0" y="6300"/>
                      <a:pt x="0" y="6954"/>
                    </a:cubicBezTo>
                    <a:lnTo>
                      <a:pt x="0" y="18645"/>
                    </a:lnTo>
                    <a:cubicBezTo>
                      <a:pt x="0" y="23813"/>
                      <a:pt x="298" y="26051"/>
                      <a:pt x="4846" y="28266"/>
                    </a:cubicBezTo>
                    <a:cubicBezTo>
                      <a:pt x="9383" y="30480"/>
                      <a:pt x="18931" y="36088"/>
                      <a:pt x="29373" y="36088"/>
                    </a:cubicBezTo>
                    <a:cubicBezTo>
                      <a:pt x="35433" y="36088"/>
                      <a:pt x="49304" y="32064"/>
                      <a:pt x="43232" y="25706"/>
                    </a:cubicBezTo>
                    <a:cubicBezTo>
                      <a:pt x="39136" y="21420"/>
                      <a:pt x="17169" y="21586"/>
                      <a:pt x="18515" y="1239"/>
                    </a:cubicBezTo>
                    <a:cubicBezTo>
                      <a:pt x="18550" y="578"/>
                      <a:pt x="18025" y="0"/>
                      <a:pt x="17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"/>
              <p:cNvSpPr/>
              <p:nvPr/>
            </p:nvSpPr>
            <p:spPr>
              <a:xfrm>
                <a:off x="4444600" y="1055900"/>
                <a:ext cx="44947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23888" extrusionOk="0">
                    <a:moveTo>
                      <a:pt x="7828" y="0"/>
                    </a:moveTo>
                    <a:cubicBezTo>
                      <a:pt x="7814" y="0"/>
                      <a:pt x="7800" y="1"/>
                      <a:pt x="7787" y="1"/>
                    </a:cubicBezTo>
                    <a:cubicBezTo>
                      <a:pt x="6870" y="13"/>
                      <a:pt x="5525" y="84"/>
                      <a:pt x="4096" y="299"/>
                    </a:cubicBezTo>
                    <a:cubicBezTo>
                      <a:pt x="3251" y="418"/>
                      <a:pt x="2358" y="596"/>
                      <a:pt x="1512" y="846"/>
                    </a:cubicBezTo>
                    <a:cubicBezTo>
                      <a:pt x="500" y="6383"/>
                      <a:pt x="0" y="12050"/>
                      <a:pt x="2846" y="16325"/>
                    </a:cubicBezTo>
                    <a:cubicBezTo>
                      <a:pt x="4882" y="19599"/>
                      <a:pt x="7525" y="21944"/>
                      <a:pt x="10525" y="23659"/>
                    </a:cubicBezTo>
                    <a:cubicBezTo>
                      <a:pt x="10795" y="23813"/>
                      <a:pt x="11094" y="23888"/>
                      <a:pt x="11392" y="23888"/>
                    </a:cubicBezTo>
                    <a:cubicBezTo>
                      <a:pt x="11896" y="23888"/>
                      <a:pt x="12395" y="23675"/>
                      <a:pt x="12740" y="23278"/>
                    </a:cubicBezTo>
                    <a:cubicBezTo>
                      <a:pt x="13192" y="22742"/>
                      <a:pt x="13680" y="22242"/>
                      <a:pt x="14192" y="21754"/>
                    </a:cubicBezTo>
                    <a:cubicBezTo>
                      <a:pt x="15347" y="20658"/>
                      <a:pt x="16633" y="19670"/>
                      <a:pt x="17979" y="18777"/>
                    </a:cubicBezTo>
                    <a:cubicBezTo>
                      <a:pt x="12716" y="15670"/>
                      <a:pt x="8335" y="10633"/>
                      <a:pt x="8966" y="1227"/>
                    </a:cubicBezTo>
                    <a:cubicBezTo>
                      <a:pt x="9012" y="574"/>
                      <a:pt x="8498" y="0"/>
                      <a:pt x="7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"/>
              <p:cNvSpPr/>
              <p:nvPr/>
            </p:nvSpPr>
            <p:spPr>
              <a:xfrm>
                <a:off x="4205575" y="1371150"/>
                <a:ext cx="632550" cy="560500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22420" extrusionOk="0">
                    <a:moveTo>
                      <a:pt x="701" y="0"/>
                    </a:moveTo>
                    <a:cubicBezTo>
                      <a:pt x="471" y="0"/>
                      <a:pt x="237" y="5"/>
                      <a:pt x="0" y="12"/>
                    </a:cubicBezTo>
                    <a:lnTo>
                      <a:pt x="0" y="6024"/>
                    </a:lnTo>
                    <a:cubicBezTo>
                      <a:pt x="0" y="11180"/>
                      <a:pt x="298" y="13418"/>
                      <a:pt x="4846" y="15633"/>
                    </a:cubicBezTo>
                    <a:cubicBezTo>
                      <a:pt x="7620" y="16990"/>
                      <a:pt x="12228" y="19597"/>
                      <a:pt x="17765" y="21419"/>
                    </a:cubicBezTo>
                    <a:lnTo>
                      <a:pt x="25301" y="22419"/>
                    </a:lnTo>
                    <a:cubicBezTo>
                      <a:pt x="17991" y="20740"/>
                      <a:pt x="8454" y="11037"/>
                      <a:pt x="3787" y="976"/>
                    </a:cubicBezTo>
                    <a:cubicBezTo>
                      <a:pt x="3247" y="162"/>
                      <a:pt x="2055" y="0"/>
                      <a:pt x="7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3"/>
              <p:cNvSpPr/>
              <p:nvPr/>
            </p:nvSpPr>
            <p:spPr>
              <a:xfrm>
                <a:off x="4304400" y="1733650"/>
                <a:ext cx="1081700" cy="224475"/>
              </a:xfrm>
              <a:custGeom>
                <a:avLst/>
                <a:gdLst/>
                <a:ahLst/>
                <a:cxnLst/>
                <a:rect l="l" t="t" r="r" b="b"/>
                <a:pathLst>
                  <a:path w="43268" h="8979" extrusionOk="0">
                    <a:moveTo>
                      <a:pt x="40211" y="1"/>
                    </a:moveTo>
                    <a:cubicBezTo>
                      <a:pt x="39439" y="1"/>
                      <a:pt x="38663" y="119"/>
                      <a:pt x="38005" y="573"/>
                    </a:cubicBezTo>
                    <a:cubicBezTo>
                      <a:pt x="37088" y="1478"/>
                      <a:pt x="37529" y="4169"/>
                      <a:pt x="36636" y="4657"/>
                    </a:cubicBezTo>
                    <a:cubicBezTo>
                      <a:pt x="33675" y="6288"/>
                      <a:pt x="30092" y="6908"/>
                      <a:pt x="26341" y="6908"/>
                    </a:cubicBezTo>
                    <a:cubicBezTo>
                      <a:pt x="14470" y="6908"/>
                      <a:pt x="909" y="703"/>
                      <a:pt x="15" y="703"/>
                    </a:cubicBezTo>
                    <a:cubicBezTo>
                      <a:pt x="9" y="703"/>
                      <a:pt x="5" y="704"/>
                      <a:pt x="0" y="704"/>
                    </a:cubicBezTo>
                    <a:cubicBezTo>
                      <a:pt x="5108" y="3276"/>
                      <a:pt x="12657" y="8979"/>
                      <a:pt x="25408" y="8979"/>
                    </a:cubicBezTo>
                    <a:cubicBezTo>
                      <a:pt x="36410" y="8979"/>
                      <a:pt x="43268" y="5538"/>
                      <a:pt x="40327" y="2"/>
                    </a:cubicBezTo>
                    <a:cubicBezTo>
                      <a:pt x="40288" y="1"/>
                      <a:pt x="40250" y="1"/>
                      <a:pt x="40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3"/>
              <p:cNvSpPr/>
              <p:nvPr/>
            </p:nvSpPr>
            <p:spPr>
              <a:xfrm>
                <a:off x="4561875" y="1310450"/>
                <a:ext cx="66400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344" extrusionOk="0">
                    <a:moveTo>
                      <a:pt x="1335" y="0"/>
                    </a:moveTo>
                    <a:cubicBezTo>
                      <a:pt x="868" y="0"/>
                      <a:pt x="421" y="281"/>
                      <a:pt x="238" y="737"/>
                    </a:cubicBezTo>
                    <a:cubicBezTo>
                      <a:pt x="0" y="1332"/>
                      <a:pt x="298" y="2023"/>
                      <a:pt x="893" y="2261"/>
                    </a:cubicBezTo>
                    <a:cubicBezTo>
                      <a:pt x="1033" y="2317"/>
                      <a:pt x="1178" y="2343"/>
                      <a:pt x="1320" y="2343"/>
                    </a:cubicBezTo>
                    <a:cubicBezTo>
                      <a:pt x="1787" y="2343"/>
                      <a:pt x="2235" y="2062"/>
                      <a:pt x="2417" y="1606"/>
                    </a:cubicBezTo>
                    <a:cubicBezTo>
                      <a:pt x="2655" y="1011"/>
                      <a:pt x="2358" y="320"/>
                      <a:pt x="1762" y="82"/>
                    </a:cubicBezTo>
                    <a:cubicBezTo>
                      <a:pt x="1623" y="26"/>
                      <a:pt x="1478" y="0"/>
                      <a:pt x="1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"/>
              <p:cNvSpPr/>
              <p:nvPr/>
            </p:nvSpPr>
            <p:spPr>
              <a:xfrm>
                <a:off x="4613350" y="1433975"/>
                <a:ext cx="661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344" extrusionOk="0">
                    <a:moveTo>
                      <a:pt x="1326" y="0"/>
                    </a:moveTo>
                    <a:cubicBezTo>
                      <a:pt x="862" y="0"/>
                      <a:pt x="421" y="281"/>
                      <a:pt x="239" y="737"/>
                    </a:cubicBezTo>
                    <a:cubicBezTo>
                      <a:pt x="1" y="1332"/>
                      <a:pt x="299" y="2023"/>
                      <a:pt x="894" y="2261"/>
                    </a:cubicBezTo>
                    <a:cubicBezTo>
                      <a:pt x="1034" y="2317"/>
                      <a:pt x="1178" y="2343"/>
                      <a:pt x="1320" y="2343"/>
                    </a:cubicBezTo>
                    <a:cubicBezTo>
                      <a:pt x="1783" y="2343"/>
                      <a:pt x="2224" y="2062"/>
                      <a:pt x="2406" y="1606"/>
                    </a:cubicBezTo>
                    <a:cubicBezTo>
                      <a:pt x="2644" y="1011"/>
                      <a:pt x="2347" y="320"/>
                      <a:pt x="1751" y="82"/>
                    </a:cubicBezTo>
                    <a:cubicBezTo>
                      <a:pt x="1612" y="27"/>
                      <a:pt x="1467" y="0"/>
                      <a:pt x="1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2" name="Google Shape;1122;p3"/>
            <p:cNvGrpSpPr/>
            <p:nvPr/>
          </p:nvGrpSpPr>
          <p:grpSpPr>
            <a:xfrm>
              <a:off x="1227900" y="1402600"/>
              <a:ext cx="1259425" cy="1052525"/>
              <a:chOff x="4178775" y="1055325"/>
              <a:chExt cx="1259425" cy="1052525"/>
            </a:xfrm>
          </p:grpSpPr>
          <p:sp>
            <p:nvSpPr>
              <p:cNvPr id="1123" name="Google Shape;1123;p3"/>
              <p:cNvSpPr/>
              <p:nvPr/>
            </p:nvSpPr>
            <p:spPr>
              <a:xfrm>
                <a:off x="4178775" y="1862850"/>
                <a:ext cx="1115350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44614" h="9800" extrusionOk="0">
                    <a:moveTo>
                      <a:pt x="5763" y="1"/>
                    </a:moveTo>
                    <a:cubicBezTo>
                      <a:pt x="5394" y="1"/>
                      <a:pt x="5121" y="275"/>
                      <a:pt x="5121" y="632"/>
                    </a:cubicBezTo>
                    <a:lnTo>
                      <a:pt x="5121" y="5990"/>
                    </a:lnTo>
                    <a:cubicBezTo>
                      <a:pt x="5121" y="6216"/>
                      <a:pt x="4954" y="6406"/>
                      <a:pt x="4716" y="6430"/>
                    </a:cubicBezTo>
                    <a:cubicBezTo>
                      <a:pt x="3180" y="6609"/>
                      <a:pt x="1918" y="6847"/>
                      <a:pt x="930" y="7168"/>
                    </a:cubicBezTo>
                    <a:cubicBezTo>
                      <a:pt x="358" y="7359"/>
                      <a:pt x="1" y="7930"/>
                      <a:pt x="108" y="8538"/>
                    </a:cubicBezTo>
                    <a:cubicBezTo>
                      <a:pt x="191" y="9145"/>
                      <a:pt x="703" y="9585"/>
                      <a:pt x="1322" y="9597"/>
                    </a:cubicBezTo>
                    <a:lnTo>
                      <a:pt x="25671" y="9764"/>
                    </a:lnTo>
                    <a:cubicBezTo>
                      <a:pt x="26397" y="9764"/>
                      <a:pt x="27111" y="9776"/>
                      <a:pt x="27814" y="9776"/>
                    </a:cubicBezTo>
                    <a:cubicBezTo>
                      <a:pt x="29302" y="9788"/>
                      <a:pt x="30719" y="9800"/>
                      <a:pt x="32041" y="9800"/>
                    </a:cubicBezTo>
                    <a:cubicBezTo>
                      <a:pt x="38958" y="9800"/>
                      <a:pt x="43387" y="9466"/>
                      <a:pt x="43947" y="7061"/>
                    </a:cubicBezTo>
                    <a:cubicBezTo>
                      <a:pt x="44614" y="4275"/>
                      <a:pt x="41804" y="429"/>
                      <a:pt x="41685" y="263"/>
                    </a:cubicBezTo>
                    <a:cubicBezTo>
                      <a:pt x="41565" y="95"/>
                      <a:pt x="41370" y="8"/>
                      <a:pt x="41176" y="8"/>
                    </a:cubicBezTo>
                    <a:cubicBezTo>
                      <a:pt x="41081" y="8"/>
                      <a:pt x="40985" y="29"/>
                      <a:pt x="40899" y="72"/>
                    </a:cubicBezTo>
                    <a:lnTo>
                      <a:pt x="38101" y="1442"/>
                    </a:lnTo>
                    <a:cubicBezTo>
                      <a:pt x="37922" y="1525"/>
                      <a:pt x="37803" y="1680"/>
                      <a:pt x="37756" y="1870"/>
                    </a:cubicBezTo>
                    <a:cubicBezTo>
                      <a:pt x="37708" y="2061"/>
                      <a:pt x="37756" y="2263"/>
                      <a:pt x="37887" y="2406"/>
                    </a:cubicBezTo>
                    <a:cubicBezTo>
                      <a:pt x="39339" y="4192"/>
                      <a:pt x="39244" y="4942"/>
                      <a:pt x="39137" y="5192"/>
                    </a:cubicBezTo>
                    <a:cubicBezTo>
                      <a:pt x="38982" y="5597"/>
                      <a:pt x="38327" y="5668"/>
                      <a:pt x="38339" y="5668"/>
                    </a:cubicBezTo>
                    <a:lnTo>
                      <a:pt x="23635" y="5918"/>
                    </a:lnTo>
                    <a:cubicBezTo>
                      <a:pt x="23516" y="5906"/>
                      <a:pt x="23397" y="5871"/>
                      <a:pt x="23325" y="5799"/>
                    </a:cubicBezTo>
                    <a:cubicBezTo>
                      <a:pt x="23230" y="5716"/>
                      <a:pt x="23182" y="5609"/>
                      <a:pt x="23182" y="5490"/>
                    </a:cubicBezTo>
                    <a:lnTo>
                      <a:pt x="23182" y="656"/>
                    </a:lnTo>
                    <a:cubicBezTo>
                      <a:pt x="23182" y="299"/>
                      <a:pt x="22908" y="13"/>
                      <a:pt x="22551" y="13"/>
                    </a:cubicBezTo>
                    <a:lnTo>
                      <a:pt x="20111" y="13"/>
                    </a:lnTo>
                    <a:cubicBezTo>
                      <a:pt x="19753" y="13"/>
                      <a:pt x="19468" y="299"/>
                      <a:pt x="19468" y="656"/>
                    </a:cubicBezTo>
                    <a:lnTo>
                      <a:pt x="19468" y="5573"/>
                    </a:lnTo>
                    <a:cubicBezTo>
                      <a:pt x="19468" y="5811"/>
                      <a:pt x="19277" y="6013"/>
                      <a:pt x="19039" y="6013"/>
                    </a:cubicBezTo>
                    <a:cubicBezTo>
                      <a:pt x="15443" y="6073"/>
                      <a:pt x="11979" y="6133"/>
                      <a:pt x="9300" y="6168"/>
                    </a:cubicBezTo>
                    <a:cubicBezTo>
                      <a:pt x="9181" y="6168"/>
                      <a:pt x="9062" y="6133"/>
                      <a:pt x="8978" y="6037"/>
                    </a:cubicBezTo>
                    <a:cubicBezTo>
                      <a:pt x="8883" y="5954"/>
                      <a:pt x="8835" y="5847"/>
                      <a:pt x="8835" y="5728"/>
                    </a:cubicBezTo>
                    <a:lnTo>
                      <a:pt x="8835" y="632"/>
                    </a:lnTo>
                    <a:cubicBezTo>
                      <a:pt x="8835" y="275"/>
                      <a:pt x="8550" y="1"/>
                      <a:pt x="8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"/>
              <p:cNvSpPr/>
              <p:nvPr/>
            </p:nvSpPr>
            <p:spPr>
              <a:xfrm>
                <a:off x="4221350" y="1108600"/>
                <a:ext cx="2238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5847" extrusionOk="0">
                    <a:moveTo>
                      <a:pt x="1822" y="0"/>
                    </a:moveTo>
                    <a:cubicBezTo>
                      <a:pt x="810" y="0"/>
                      <a:pt x="0" y="822"/>
                      <a:pt x="0" y="1822"/>
                    </a:cubicBezTo>
                    <a:lnTo>
                      <a:pt x="0" y="4823"/>
                    </a:lnTo>
                    <a:lnTo>
                      <a:pt x="3870" y="5846"/>
                    </a:lnTo>
                    <a:lnTo>
                      <a:pt x="8954" y="2417"/>
                    </a:lnTo>
                    <a:lnTo>
                      <a:pt x="2429" y="108"/>
                    </a:lnTo>
                    <a:cubicBezTo>
                      <a:pt x="2239" y="24"/>
                      <a:pt x="2036" y="0"/>
                      <a:pt x="1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"/>
              <p:cNvSpPr/>
              <p:nvPr/>
            </p:nvSpPr>
            <p:spPr>
              <a:xfrm>
                <a:off x="4221350" y="1572375"/>
                <a:ext cx="61617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24647" h="14371" extrusionOk="0">
                    <a:moveTo>
                      <a:pt x="11521" y="0"/>
                    </a:moveTo>
                    <a:cubicBezTo>
                      <a:pt x="11443" y="0"/>
                      <a:pt x="11366" y="4"/>
                      <a:pt x="11288" y="11"/>
                    </a:cubicBezTo>
                    <a:lnTo>
                      <a:pt x="2251" y="869"/>
                    </a:lnTo>
                    <a:cubicBezTo>
                      <a:pt x="989" y="988"/>
                      <a:pt x="0" y="2059"/>
                      <a:pt x="0" y="3357"/>
                    </a:cubicBezTo>
                    <a:lnTo>
                      <a:pt x="0" y="11870"/>
                    </a:lnTo>
                    <a:cubicBezTo>
                      <a:pt x="0" y="13251"/>
                      <a:pt x="1120" y="14370"/>
                      <a:pt x="2501" y="14370"/>
                    </a:cubicBezTo>
                    <a:lnTo>
                      <a:pt x="24646" y="14370"/>
                    </a:lnTo>
                    <a:lnTo>
                      <a:pt x="13895" y="1678"/>
                    </a:lnTo>
                    <a:cubicBezTo>
                      <a:pt x="13529" y="669"/>
                      <a:pt x="12574" y="0"/>
                      <a:pt x="115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3"/>
              <p:cNvSpPr/>
              <p:nvPr/>
            </p:nvSpPr>
            <p:spPr>
              <a:xfrm>
                <a:off x="4205575" y="1055325"/>
                <a:ext cx="1232625" cy="902225"/>
              </a:xfrm>
              <a:custGeom>
                <a:avLst/>
                <a:gdLst/>
                <a:ahLst/>
                <a:cxnLst/>
                <a:rect l="l" t="t" r="r" b="b"/>
                <a:pathLst>
                  <a:path w="49305" h="36089" extrusionOk="0">
                    <a:moveTo>
                      <a:pt x="17356" y="0"/>
                    </a:moveTo>
                    <a:cubicBezTo>
                      <a:pt x="17350" y="0"/>
                      <a:pt x="17343" y="0"/>
                      <a:pt x="17336" y="0"/>
                    </a:cubicBezTo>
                    <a:cubicBezTo>
                      <a:pt x="14848" y="48"/>
                      <a:pt x="9406" y="453"/>
                      <a:pt x="7097" y="3013"/>
                    </a:cubicBezTo>
                    <a:cubicBezTo>
                      <a:pt x="5051" y="5323"/>
                      <a:pt x="3483" y="5850"/>
                      <a:pt x="2008" y="5850"/>
                    </a:cubicBezTo>
                    <a:cubicBezTo>
                      <a:pt x="1757" y="5850"/>
                      <a:pt x="1509" y="5835"/>
                      <a:pt x="1262" y="5811"/>
                    </a:cubicBezTo>
                    <a:cubicBezTo>
                      <a:pt x="1226" y="5807"/>
                      <a:pt x="1191" y="5806"/>
                      <a:pt x="1155" y="5806"/>
                    </a:cubicBezTo>
                    <a:cubicBezTo>
                      <a:pt x="524" y="5806"/>
                      <a:pt x="0" y="6300"/>
                      <a:pt x="0" y="6954"/>
                    </a:cubicBezTo>
                    <a:lnTo>
                      <a:pt x="0" y="18645"/>
                    </a:lnTo>
                    <a:cubicBezTo>
                      <a:pt x="0" y="23813"/>
                      <a:pt x="298" y="26051"/>
                      <a:pt x="4846" y="28266"/>
                    </a:cubicBezTo>
                    <a:cubicBezTo>
                      <a:pt x="9383" y="30480"/>
                      <a:pt x="18931" y="36088"/>
                      <a:pt x="29373" y="36088"/>
                    </a:cubicBezTo>
                    <a:cubicBezTo>
                      <a:pt x="35433" y="36088"/>
                      <a:pt x="49304" y="32064"/>
                      <a:pt x="43232" y="25706"/>
                    </a:cubicBezTo>
                    <a:cubicBezTo>
                      <a:pt x="39136" y="21420"/>
                      <a:pt x="17169" y="21586"/>
                      <a:pt x="18515" y="1239"/>
                    </a:cubicBezTo>
                    <a:cubicBezTo>
                      <a:pt x="18550" y="578"/>
                      <a:pt x="18025" y="0"/>
                      <a:pt x="17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"/>
              <p:cNvSpPr/>
              <p:nvPr/>
            </p:nvSpPr>
            <p:spPr>
              <a:xfrm>
                <a:off x="4444600" y="1055900"/>
                <a:ext cx="44947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23888" extrusionOk="0">
                    <a:moveTo>
                      <a:pt x="7828" y="0"/>
                    </a:moveTo>
                    <a:cubicBezTo>
                      <a:pt x="7814" y="0"/>
                      <a:pt x="7800" y="1"/>
                      <a:pt x="7787" y="1"/>
                    </a:cubicBezTo>
                    <a:cubicBezTo>
                      <a:pt x="6870" y="13"/>
                      <a:pt x="5525" y="84"/>
                      <a:pt x="4096" y="299"/>
                    </a:cubicBezTo>
                    <a:cubicBezTo>
                      <a:pt x="3251" y="418"/>
                      <a:pt x="2358" y="596"/>
                      <a:pt x="1512" y="846"/>
                    </a:cubicBezTo>
                    <a:cubicBezTo>
                      <a:pt x="500" y="6383"/>
                      <a:pt x="0" y="12050"/>
                      <a:pt x="2846" y="16325"/>
                    </a:cubicBezTo>
                    <a:cubicBezTo>
                      <a:pt x="4882" y="19599"/>
                      <a:pt x="7525" y="21944"/>
                      <a:pt x="10525" y="23659"/>
                    </a:cubicBezTo>
                    <a:cubicBezTo>
                      <a:pt x="10795" y="23813"/>
                      <a:pt x="11094" y="23888"/>
                      <a:pt x="11392" y="23888"/>
                    </a:cubicBezTo>
                    <a:cubicBezTo>
                      <a:pt x="11896" y="23888"/>
                      <a:pt x="12395" y="23675"/>
                      <a:pt x="12740" y="23278"/>
                    </a:cubicBezTo>
                    <a:cubicBezTo>
                      <a:pt x="13192" y="22742"/>
                      <a:pt x="13680" y="22242"/>
                      <a:pt x="14192" y="21754"/>
                    </a:cubicBezTo>
                    <a:cubicBezTo>
                      <a:pt x="15347" y="20658"/>
                      <a:pt x="16633" y="19670"/>
                      <a:pt x="17979" y="18777"/>
                    </a:cubicBezTo>
                    <a:cubicBezTo>
                      <a:pt x="12716" y="15670"/>
                      <a:pt x="8335" y="10633"/>
                      <a:pt x="8966" y="1227"/>
                    </a:cubicBezTo>
                    <a:cubicBezTo>
                      <a:pt x="9012" y="574"/>
                      <a:pt x="8498" y="0"/>
                      <a:pt x="7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3"/>
              <p:cNvSpPr/>
              <p:nvPr/>
            </p:nvSpPr>
            <p:spPr>
              <a:xfrm>
                <a:off x="4205575" y="1371150"/>
                <a:ext cx="632550" cy="560500"/>
              </a:xfrm>
              <a:custGeom>
                <a:avLst/>
                <a:gdLst/>
                <a:ahLst/>
                <a:cxnLst/>
                <a:rect l="l" t="t" r="r" b="b"/>
                <a:pathLst>
                  <a:path w="25302" h="22420" extrusionOk="0">
                    <a:moveTo>
                      <a:pt x="701" y="0"/>
                    </a:moveTo>
                    <a:cubicBezTo>
                      <a:pt x="471" y="0"/>
                      <a:pt x="237" y="5"/>
                      <a:pt x="0" y="12"/>
                    </a:cubicBezTo>
                    <a:lnTo>
                      <a:pt x="0" y="6024"/>
                    </a:lnTo>
                    <a:cubicBezTo>
                      <a:pt x="0" y="11180"/>
                      <a:pt x="298" y="13418"/>
                      <a:pt x="4846" y="15633"/>
                    </a:cubicBezTo>
                    <a:cubicBezTo>
                      <a:pt x="7620" y="16990"/>
                      <a:pt x="12228" y="19597"/>
                      <a:pt x="17765" y="21419"/>
                    </a:cubicBezTo>
                    <a:lnTo>
                      <a:pt x="25301" y="22419"/>
                    </a:lnTo>
                    <a:cubicBezTo>
                      <a:pt x="17991" y="20740"/>
                      <a:pt x="8454" y="11037"/>
                      <a:pt x="3787" y="976"/>
                    </a:cubicBezTo>
                    <a:cubicBezTo>
                      <a:pt x="3247" y="162"/>
                      <a:pt x="2055" y="0"/>
                      <a:pt x="7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3"/>
              <p:cNvSpPr/>
              <p:nvPr/>
            </p:nvSpPr>
            <p:spPr>
              <a:xfrm>
                <a:off x="4304400" y="1733650"/>
                <a:ext cx="1081700" cy="224475"/>
              </a:xfrm>
              <a:custGeom>
                <a:avLst/>
                <a:gdLst/>
                <a:ahLst/>
                <a:cxnLst/>
                <a:rect l="l" t="t" r="r" b="b"/>
                <a:pathLst>
                  <a:path w="43268" h="8979" extrusionOk="0">
                    <a:moveTo>
                      <a:pt x="40211" y="1"/>
                    </a:moveTo>
                    <a:cubicBezTo>
                      <a:pt x="39439" y="1"/>
                      <a:pt x="38663" y="119"/>
                      <a:pt x="38005" y="573"/>
                    </a:cubicBezTo>
                    <a:cubicBezTo>
                      <a:pt x="37088" y="1478"/>
                      <a:pt x="37529" y="4169"/>
                      <a:pt x="36636" y="4657"/>
                    </a:cubicBezTo>
                    <a:cubicBezTo>
                      <a:pt x="33675" y="6288"/>
                      <a:pt x="30092" y="6908"/>
                      <a:pt x="26341" y="6908"/>
                    </a:cubicBezTo>
                    <a:cubicBezTo>
                      <a:pt x="14470" y="6908"/>
                      <a:pt x="909" y="703"/>
                      <a:pt x="15" y="703"/>
                    </a:cubicBezTo>
                    <a:cubicBezTo>
                      <a:pt x="9" y="703"/>
                      <a:pt x="5" y="704"/>
                      <a:pt x="0" y="704"/>
                    </a:cubicBezTo>
                    <a:cubicBezTo>
                      <a:pt x="5108" y="3276"/>
                      <a:pt x="12657" y="8979"/>
                      <a:pt x="25408" y="8979"/>
                    </a:cubicBezTo>
                    <a:cubicBezTo>
                      <a:pt x="36410" y="8979"/>
                      <a:pt x="43268" y="5538"/>
                      <a:pt x="40327" y="2"/>
                    </a:cubicBezTo>
                    <a:cubicBezTo>
                      <a:pt x="40288" y="1"/>
                      <a:pt x="40250" y="1"/>
                      <a:pt x="40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3"/>
              <p:cNvSpPr/>
              <p:nvPr/>
            </p:nvSpPr>
            <p:spPr>
              <a:xfrm>
                <a:off x="4561875" y="1310450"/>
                <a:ext cx="66400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344" extrusionOk="0">
                    <a:moveTo>
                      <a:pt x="1335" y="0"/>
                    </a:moveTo>
                    <a:cubicBezTo>
                      <a:pt x="868" y="0"/>
                      <a:pt x="421" y="281"/>
                      <a:pt x="238" y="737"/>
                    </a:cubicBezTo>
                    <a:cubicBezTo>
                      <a:pt x="0" y="1332"/>
                      <a:pt x="298" y="2023"/>
                      <a:pt x="893" y="2261"/>
                    </a:cubicBezTo>
                    <a:cubicBezTo>
                      <a:pt x="1033" y="2317"/>
                      <a:pt x="1178" y="2343"/>
                      <a:pt x="1320" y="2343"/>
                    </a:cubicBezTo>
                    <a:cubicBezTo>
                      <a:pt x="1787" y="2343"/>
                      <a:pt x="2235" y="2062"/>
                      <a:pt x="2417" y="1606"/>
                    </a:cubicBezTo>
                    <a:cubicBezTo>
                      <a:pt x="2655" y="1011"/>
                      <a:pt x="2358" y="320"/>
                      <a:pt x="1762" y="82"/>
                    </a:cubicBezTo>
                    <a:cubicBezTo>
                      <a:pt x="1623" y="26"/>
                      <a:pt x="1478" y="0"/>
                      <a:pt x="1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3"/>
              <p:cNvSpPr/>
              <p:nvPr/>
            </p:nvSpPr>
            <p:spPr>
              <a:xfrm>
                <a:off x="4613350" y="1433975"/>
                <a:ext cx="661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344" extrusionOk="0">
                    <a:moveTo>
                      <a:pt x="1326" y="0"/>
                    </a:moveTo>
                    <a:cubicBezTo>
                      <a:pt x="862" y="0"/>
                      <a:pt x="421" y="281"/>
                      <a:pt x="239" y="737"/>
                    </a:cubicBezTo>
                    <a:cubicBezTo>
                      <a:pt x="1" y="1332"/>
                      <a:pt x="299" y="2023"/>
                      <a:pt x="894" y="2261"/>
                    </a:cubicBezTo>
                    <a:cubicBezTo>
                      <a:pt x="1034" y="2317"/>
                      <a:pt x="1178" y="2343"/>
                      <a:pt x="1320" y="2343"/>
                    </a:cubicBezTo>
                    <a:cubicBezTo>
                      <a:pt x="1783" y="2343"/>
                      <a:pt x="2224" y="2062"/>
                      <a:pt x="2406" y="1606"/>
                    </a:cubicBezTo>
                    <a:cubicBezTo>
                      <a:pt x="2644" y="1011"/>
                      <a:pt x="2347" y="320"/>
                      <a:pt x="1751" y="82"/>
                    </a:cubicBezTo>
                    <a:cubicBezTo>
                      <a:pt x="1612" y="27"/>
                      <a:pt x="1467" y="0"/>
                      <a:pt x="1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32" name="Google Shape;1132;p3"/>
          <p:cNvSpPr txBox="1"/>
          <p:nvPr/>
        </p:nvSpPr>
        <p:spPr>
          <a:xfrm>
            <a:off x="442396" y="432830"/>
            <a:ext cx="2297376" cy="58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</a:pPr>
            <a:r>
              <a:rPr lang="en-CA" sz="2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rPr>
              <a:t>01: About Us</a:t>
            </a:r>
            <a:endParaRPr/>
          </a:p>
        </p:txBody>
      </p:sp>
      <p:pic>
        <p:nvPicPr>
          <p:cNvPr id="1133" name="Google Shape;11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05" y="3849787"/>
            <a:ext cx="1640189" cy="120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200ea844b2b_0_0"/>
          <p:cNvSpPr txBox="1">
            <a:spLocks noGrp="1"/>
          </p:cNvSpPr>
          <p:nvPr>
            <p:ph type="title"/>
          </p:nvPr>
        </p:nvSpPr>
        <p:spPr>
          <a:xfrm>
            <a:off x="1889300" y="403325"/>
            <a:ext cx="56160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02: Programs Offered at the ASC</a:t>
            </a:r>
            <a:endParaRPr/>
          </a:p>
        </p:txBody>
      </p:sp>
      <p:sp>
        <p:nvSpPr>
          <p:cNvPr id="1139" name="Google Shape;1139;g200ea844b2b_0_0"/>
          <p:cNvSpPr txBox="1"/>
          <p:nvPr/>
        </p:nvSpPr>
        <p:spPr>
          <a:xfrm>
            <a:off x="1147503" y="2668064"/>
            <a:ext cx="18162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rPr>
              <a:t>Pre-CanSkate</a:t>
            </a:r>
            <a:endParaRPr sz="1800" b="1" i="0" u="none" strike="noStrike" cap="none">
              <a:solidFill>
                <a:schemeClr val="dk1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40" name="Google Shape;1140;g200ea844b2b_0_0"/>
          <p:cNvSpPr txBox="1"/>
          <p:nvPr/>
        </p:nvSpPr>
        <p:spPr>
          <a:xfrm>
            <a:off x="1147503" y="3129817"/>
            <a:ext cx="18162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 beginner program for preschool aged children.</a:t>
            </a:r>
            <a:endParaRPr sz="14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41" name="Google Shape;1141;g200ea844b2b_0_0"/>
          <p:cNvSpPr txBox="1"/>
          <p:nvPr/>
        </p:nvSpPr>
        <p:spPr>
          <a:xfrm>
            <a:off x="3789195" y="2668068"/>
            <a:ext cx="18162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rPr>
              <a:t>CanSkate</a:t>
            </a:r>
            <a:endParaRPr sz="1800" b="1" i="0" u="none" strike="noStrike" cap="none">
              <a:solidFill>
                <a:schemeClr val="dk1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42" name="Google Shape;1142;g200ea844b2b_0_0"/>
          <p:cNvSpPr txBox="1"/>
          <p:nvPr/>
        </p:nvSpPr>
        <p:spPr>
          <a:xfrm>
            <a:off x="3729811" y="3024767"/>
            <a:ext cx="1935000" cy="16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 program for beginner and experienced children (ages 4+). It is divided into 6 stages.</a:t>
            </a:r>
            <a:endParaRPr sz="14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43" name="Google Shape;1143;g200ea844b2b_0_0"/>
          <p:cNvSpPr txBox="1"/>
          <p:nvPr/>
        </p:nvSpPr>
        <p:spPr>
          <a:xfrm>
            <a:off x="6461943" y="3074528"/>
            <a:ext cx="1967100" cy="12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 program for skaters that have completed CanSkate Stage</a:t>
            </a:r>
            <a:r>
              <a:rPr lang="en-CA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3</a:t>
            </a:r>
            <a:r>
              <a:rPr lang="en-CA"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44" name="Google Shape;1144;g200ea844b2b_0_0"/>
          <p:cNvSpPr/>
          <p:nvPr/>
        </p:nvSpPr>
        <p:spPr>
          <a:xfrm>
            <a:off x="1610862" y="1680325"/>
            <a:ext cx="889500" cy="889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g200ea844b2b_0_0"/>
          <p:cNvSpPr/>
          <p:nvPr/>
        </p:nvSpPr>
        <p:spPr>
          <a:xfrm>
            <a:off x="4252554" y="1680324"/>
            <a:ext cx="889500" cy="88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g200ea844b2b_0_0"/>
          <p:cNvSpPr txBox="1"/>
          <p:nvPr/>
        </p:nvSpPr>
        <p:spPr>
          <a:xfrm>
            <a:off x="1730712" y="1838715"/>
            <a:ext cx="64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b="1" i="0" u="none" strike="noStrike" cap="none">
                <a:solidFill>
                  <a:schemeClr val="lt1"/>
                </a:solidFill>
                <a:latin typeface="Farro"/>
                <a:ea typeface="Farro"/>
                <a:cs typeface="Farro"/>
                <a:sym typeface="Farro"/>
              </a:rPr>
              <a:t>01</a:t>
            </a:r>
            <a:endParaRPr sz="2600" b="1" i="0" u="none" strike="noStrike" cap="none">
              <a:solidFill>
                <a:schemeClr val="lt1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47" name="Google Shape;1147;g200ea844b2b_0_0"/>
          <p:cNvSpPr txBox="1"/>
          <p:nvPr/>
        </p:nvSpPr>
        <p:spPr>
          <a:xfrm>
            <a:off x="4372399" y="1822865"/>
            <a:ext cx="64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b="1" i="0" u="none" strike="noStrike" cap="none">
                <a:solidFill>
                  <a:schemeClr val="lt1"/>
                </a:solidFill>
                <a:latin typeface="Farro"/>
                <a:ea typeface="Farro"/>
                <a:cs typeface="Farro"/>
                <a:sym typeface="Farro"/>
              </a:rPr>
              <a:t>02</a:t>
            </a:r>
            <a:endParaRPr sz="2600" b="1" i="0" u="none" strike="noStrike" cap="none">
              <a:solidFill>
                <a:schemeClr val="lt1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48" name="Google Shape;1148;g200ea844b2b_0_0"/>
          <p:cNvSpPr/>
          <p:nvPr/>
        </p:nvSpPr>
        <p:spPr>
          <a:xfrm>
            <a:off x="7014107" y="1682249"/>
            <a:ext cx="889500" cy="889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g200ea844b2b_0_0"/>
          <p:cNvSpPr txBox="1"/>
          <p:nvPr/>
        </p:nvSpPr>
        <p:spPr>
          <a:xfrm>
            <a:off x="7133946" y="1840638"/>
            <a:ext cx="64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b="1" i="0" u="none" strike="noStrike" cap="none">
                <a:solidFill>
                  <a:schemeClr val="lt1"/>
                </a:solidFill>
                <a:latin typeface="Farro"/>
                <a:ea typeface="Farro"/>
                <a:cs typeface="Farro"/>
                <a:sym typeface="Farro"/>
              </a:rPr>
              <a:t>03</a:t>
            </a:r>
            <a:endParaRPr sz="2600" b="1" i="0" u="none" strike="noStrike" cap="none">
              <a:solidFill>
                <a:schemeClr val="lt1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50" name="Google Shape;1150;g200ea844b2b_0_0"/>
          <p:cNvSpPr txBox="1"/>
          <p:nvPr/>
        </p:nvSpPr>
        <p:spPr>
          <a:xfrm>
            <a:off x="6430901" y="2760525"/>
            <a:ext cx="20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rgbClr val="7E2950"/>
                </a:solidFill>
                <a:latin typeface="Farro"/>
                <a:ea typeface="Farro"/>
                <a:cs typeface="Farro"/>
                <a:sym typeface="Farro"/>
              </a:rPr>
              <a:t>CanSkate Elite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200ea844b2b_0_25"/>
          <p:cNvSpPr txBox="1">
            <a:spLocks noGrp="1"/>
          </p:cNvSpPr>
          <p:nvPr>
            <p:ph type="title"/>
          </p:nvPr>
        </p:nvSpPr>
        <p:spPr>
          <a:xfrm>
            <a:off x="1764000" y="403300"/>
            <a:ext cx="56160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02: Programs Offered at the ASC</a:t>
            </a:r>
            <a:endParaRPr/>
          </a:p>
        </p:txBody>
      </p:sp>
      <p:sp>
        <p:nvSpPr>
          <p:cNvPr id="1156" name="Google Shape;1156;g200ea844b2b_0_25"/>
          <p:cNvSpPr txBox="1"/>
          <p:nvPr/>
        </p:nvSpPr>
        <p:spPr>
          <a:xfrm>
            <a:off x="340053" y="2717814"/>
            <a:ext cx="18162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rPr>
              <a:t>Pre-</a:t>
            </a:r>
            <a:r>
              <a:rPr lang="en-CA" sz="18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rPr>
              <a:t>Star</a:t>
            </a:r>
            <a:endParaRPr sz="1800" b="1" i="0" u="none" strike="noStrike" cap="none">
              <a:solidFill>
                <a:schemeClr val="dk1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57" name="Google Shape;1157;g200ea844b2b_0_25"/>
          <p:cNvSpPr txBox="1"/>
          <p:nvPr/>
        </p:nvSpPr>
        <p:spPr>
          <a:xfrm>
            <a:off x="340053" y="3102117"/>
            <a:ext cx="18162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 program for skaters that have completed CanSkate Stage 4 and are interested in figure skating.</a:t>
            </a:r>
            <a:endParaRPr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58" name="Google Shape;1158;g200ea844b2b_0_25"/>
          <p:cNvSpPr txBox="1"/>
          <p:nvPr/>
        </p:nvSpPr>
        <p:spPr>
          <a:xfrm>
            <a:off x="2496795" y="2717818"/>
            <a:ext cx="18162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rPr>
              <a:t>Starskate</a:t>
            </a:r>
            <a:endParaRPr sz="1800" b="1" i="0" u="none" strike="noStrike" cap="none">
              <a:solidFill>
                <a:schemeClr val="dk1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59" name="Google Shape;1159;g200ea844b2b_0_25"/>
          <p:cNvSpPr txBox="1"/>
          <p:nvPr/>
        </p:nvSpPr>
        <p:spPr>
          <a:xfrm>
            <a:off x="2437400" y="3074522"/>
            <a:ext cx="19350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CA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 figure skating program for those who have completed CanSkate.</a:t>
            </a:r>
            <a:endParaRPr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60" name="Google Shape;1160;g200ea844b2b_0_25"/>
          <p:cNvSpPr txBox="1"/>
          <p:nvPr/>
        </p:nvSpPr>
        <p:spPr>
          <a:xfrm>
            <a:off x="4792125" y="3074526"/>
            <a:ext cx="1967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 </a:t>
            </a:r>
            <a:r>
              <a:rPr lang="en-CA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program for adults and teens looking to learn to skate.</a:t>
            </a:r>
            <a:endParaRPr sz="14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61" name="Google Shape;1161;g200ea844b2b_0_25"/>
          <p:cNvSpPr/>
          <p:nvPr/>
        </p:nvSpPr>
        <p:spPr>
          <a:xfrm>
            <a:off x="803412" y="1673525"/>
            <a:ext cx="889500" cy="889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g200ea844b2b_0_25"/>
          <p:cNvSpPr/>
          <p:nvPr/>
        </p:nvSpPr>
        <p:spPr>
          <a:xfrm>
            <a:off x="2960154" y="1682249"/>
            <a:ext cx="889500" cy="88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g200ea844b2b_0_25"/>
          <p:cNvSpPr txBox="1"/>
          <p:nvPr/>
        </p:nvSpPr>
        <p:spPr>
          <a:xfrm>
            <a:off x="923262" y="1822865"/>
            <a:ext cx="64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b="1">
                <a:solidFill>
                  <a:schemeClr val="lt1"/>
                </a:solidFill>
                <a:latin typeface="Farro"/>
                <a:ea typeface="Farro"/>
                <a:cs typeface="Farro"/>
                <a:sym typeface="Farro"/>
              </a:rPr>
              <a:t>04</a:t>
            </a:r>
            <a:endParaRPr sz="2600" b="1" i="0" u="none" strike="noStrike" cap="none">
              <a:solidFill>
                <a:schemeClr val="lt1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64" name="Google Shape;1164;g200ea844b2b_0_25"/>
          <p:cNvSpPr txBox="1"/>
          <p:nvPr/>
        </p:nvSpPr>
        <p:spPr>
          <a:xfrm>
            <a:off x="3079999" y="1840640"/>
            <a:ext cx="64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b="1">
                <a:solidFill>
                  <a:schemeClr val="lt1"/>
                </a:solidFill>
                <a:latin typeface="Farro"/>
                <a:ea typeface="Farro"/>
                <a:cs typeface="Farro"/>
                <a:sym typeface="Farro"/>
              </a:rPr>
              <a:t>05</a:t>
            </a:r>
            <a:endParaRPr sz="2600" b="1" i="0" u="none" strike="noStrike" cap="none">
              <a:solidFill>
                <a:schemeClr val="lt1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65" name="Google Shape;1165;g200ea844b2b_0_25"/>
          <p:cNvSpPr/>
          <p:nvPr/>
        </p:nvSpPr>
        <p:spPr>
          <a:xfrm>
            <a:off x="5330932" y="1682249"/>
            <a:ext cx="889500" cy="889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g200ea844b2b_0_25"/>
          <p:cNvSpPr txBox="1"/>
          <p:nvPr/>
        </p:nvSpPr>
        <p:spPr>
          <a:xfrm>
            <a:off x="5450771" y="1840638"/>
            <a:ext cx="64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b="1">
                <a:solidFill>
                  <a:schemeClr val="lt1"/>
                </a:solidFill>
                <a:latin typeface="Farro"/>
                <a:ea typeface="Farro"/>
                <a:cs typeface="Farro"/>
                <a:sym typeface="Farro"/>
              </a:rPr>
              <a:t>06</a:t>
            </a:r>
            <a:endParaRPr sz="2600" b="1">
              <a:solidFill>
                <a:schemeClr val="lt1"/>
              </a:solidFill>
              <a:latin typeface="Farro"/>
              <a:ea typeface="Farro"/>
              <a:cs typeface="Farro"/>
              <a:sym typeface="Far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>
              <a:solidFill>
                <a:schemeClr val="lt1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67" name="Google Shape;1167;g200ea844b2b_0_25"/>
          <p:cNvSpPr txBox="1"/>
          <p:nvPr/>
        </p:nvSpPr>
        <p:spPr>
          <a:xfrm>
            <a:off x="4761076" y="2760525"/>
            <a:ext cx="20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rgbClr val="7E2950"/>
                </a:solidFill>
                <a:latin typeface="Farro"/>
                <a:ea typeface="Farro"/>
                <a:cs typeface="Farro"/>
                <a:sym typeface="Farro"/>
              </a:rPr>
              <a:t>Adult/Teen</a:t>
            </a:r>
            <a:endParaRPr sz="1800" b="1">
              <a:solidFill>
                <a:srgbClr val="7E2950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68" name="Google Shape;1168;g200ea844b2b_0_25"/>
          <p:cNvSpPr/>
          <p:nvPr/>
        </p:nvSpPr>
        <p:spPr>
          <a:xfrm>
            <a:off x="4127200" y="4153450"/>
            <a:ext cx="2842500" cy="58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rgbClr val="BAAD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out our site for more details on these programs!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g200ea844b2b_0_25"/>
          <p:cNvSpPr/>
          <p:nvPr/>
        </p:nvSpPr>
        <p:spPr>
          <a:xfrm>
            <a:off x="7539554" y="1682249"/>
            <a:ext cx="889500" cy="88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g200ea844b2b_0_25"/>
          <p:cNvSpPr txBox="1"/>
          <p:nvPr/>
        </p:nvSpPr>
        <p:spPr>
          <a:xfrm>
            <a:off x="7659396" y="1840638"/>
            <a:ext cx="64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b="1">
                <a:solidFill>
                  <a:schemeClr val="lt1"/>
                </a:solidFill>
                <a:latin typeface="Farro"/>
                <a:ea typeface="Farro"/>
                <a:cs typeface="Farro"/>
                <a:sym typeface="Farro"/>
              </a:rPr>
              <a:t>07</a:t>
            </a:r>
            <a:endParaRPr sz="2600" b="1">
              <a:solidFill>
                <a:schemeClr val="lt1"/>
              </a:solidFill>
              <a:latin typeface="Farro"/>
              <a:ea typeface="Farro"/>
              <a:cs typeface="Farro"/>
              <a:sym typeface="Far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>
              <a:solidFill>
                <a:schemeClr val="lt1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71" name="Google Shape;1171;g200ea844b2b_0_25"/>
          <p:cNvSpPr txBox="1"/>
          <p:nvPr/>
        </p:nvSpPr>
        <p:spPr>
          <a:xfrm>
            <a:off x="6969701" y="2652675"/>
            <a:ext cx="202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rPr>
              <a:t> Hockey/Ringette Skating Skills</a:t>
            </a:r>
            <a:endParaRPr sz="1600" b="1">
              <a:solidFill>
                <a:srgbClr val="7E2950"/>
              </a:solidFill>
              <a:latin typeface="Farro"/>
              <a:ea typeface="Farro"/>
              <a:cs typeface="Farro"/>
              <a:sym typeface="Farro"/>
            </a:endParaRPr>
          </a:p>
        </p:txBody>
      </p:sp>
      <p:sp>
        <p:nvSpPr>
          <p:cNvPr id="1172" name="Google Shape;1172;g200ea844b2b_0_25"/>
          <p:cNvSpPr txBox="1"/>
          <p:nvPr/>
        </p:nvSpPr>
        <p:spPr>
          <a:xfrm>
            <a:off x="7145800" y="3237675"/>
            <a:ext cx="1677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 program that focuses on specific skating skills for hockey and ringette.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5"/>
          <p:cNvSpPr/>
          <p:nvPr/>
        </p:nvSpPr>
        <p:spPr>
          <a:xfrm>
            <a:off x="2324050" y="1281375"/>
            <a:ext cx="4571583" cy="2757181"/>
          </a:xfrm>
          <a:custGeom>
            <a:avLst/>
            <a:gdLst/>
            <a:ahLst/>
            <a:cxnLst/>
            <a:rect l="l" t="t" r="r" b="b"/>
            <a:pathLst>
              <a:path w="101800" h="56462" extrusionOk="0">
                <a:moveTo>
                  <a:pt x="74184" y="1"/>
                </a:moveTo>
                <a:cubicBezTo>
                  <a:pt x="64919" y="1"/>
                  <a:pt x="55655" y="522"/>
                  <a:pt x="46447" y="1569"/>
                </a:cubicBezTo>
                <a:cubicBezTo>
                  <a:pt x="38232" y="2509"/>
                  <a:pt x="30064" y="3843"/>
                  <a:pt x="21813" y="4200"/>
                </a:cubicBezTo>
                <a:cubicBezTo>
                  <a:pt x="21375" y="4220"/>
                  <a:pt x="20928" y="4228"/>
                  <a:pt x="20474" y="4228"/>
                </a:cubicBezTo>
                <a:cubicBezTo>
                  <a:pt x="18598" y="4228"/>
                  <a:pt x="16602" y="4092"/>
                  <a:pt x="14641" y="4092"/>
                </a:cubicBezTo>
                <a:cubicBezTo>
                  <a:pt x="10222" y="4092"/>
                  <a:pt x="5983" y="4782"/>
                  <a:pt x="3704" y="9272"/>
                </a:cubicBezTo>
                <a:cubicBezTo>
                  <a:pt x="2382" y="11891"/>
                  <a:pt x="2085" y="14916"/>
                  <a:pt x="1846" y="17845"/>
                </a:cubicBezTo>
                <a:cubicBezTo>
                  <a:pt x="1025" y="27643"/>
                  <a:pt x="430" y="37466"/>
                  <a:pt x="60" y="47289"/>
                </a:cubicBezTo>
                <a:cubicBezTo>
                  <a:pt x="25" y="48134"/>
                  <a:pt x="1" y="49027"/>
                  <a:pt x="370" y="49789"/>
                </a:cubicBezTo>
                <a:cubicBezTo>
                  <a:pt x="751" y="50587"/>
                  <a:pt x="1525" y="51146"/>
                  <a:pt x="2287" y="51599"/>
                </a:cubicBezTo>
                <a:cubicBezTo>
                  <a:pt x="8931" y="55635"/>
                  <a:pt x="17039" y="56230"/>
                  <a:pt x="24790" y="56397"/>
                </a:cubicBezTo>
                <a:cubicBezTo>
                  <a:pt x="26803" y="56440"/>
                  <a:pt x="28816" y="56461"/>
                  <a:pt x="30829" y="56461"/>
                </a:cubicBezTo>
                <a:cubicBezTo>
                  <a:pt x="50678" y="56461"/>
                  <a:pt x="70514" y="54385"/>
                  <a:pt x="89929" y="50277"/>
                </a:cubicBezTo>
                <a:cubicBezTo>
                  <a:pt x="92596" y="49706"/>
                  <a:pt x="95406" y="49027"/>
                  <a:pt x="97311" y="47098"/>
                </a:cubicBezTo>
                <a:cubicBezTo>
                  <a:pt x="99918" y="44455"/>
                  <a:pt x="100073" y="40335"/>
                  <a:pt x="100073" y="36633"/>
                </a:cubicBezTo>
                <a:cubicBezTo>
                  <a:pt x="100073" y="31918"/>
                  <a:pt x="100049" y="27179"/>
                  <a:pt x="100049" y="22464"/>
                </a:cubicBezTo>
                <a:cubicBezTo>
                  <a:pt x="100049" y="19988"/>
                  <a:pt x="100049" y="17511"/>
                  <a:pt x="100549" y="15082"/>
                </a:cubicBezTo>
                <a:cubicBezTo>
                  <a:pt x="100978" y="12963"/>
                  <a:pt x="101799" y="10856"/>
                  <a:pt x="101561" y="8713"/>
                </a:cubicBezTo>
                <a:cubicBezTo>
                  <a:pt x="101228" y="5688"/>
                  <a:pt x="98823" y="3236"/>
                  <a:pt x="96061" y="1986"/>
                </a:cubicBezTo>
                <a:cubicBezTo>
                  <a:pt x="93298" y="735"/>
                  <a:pt x="90203" y="509"/>
                  <a:pt x="87178" y="342"/>
                </a:cubicBezTo>
                <a:cubicBezTo>
                  <a:pt x="82850" y="115"/>
                  <a:pt x="78517" y="1"/>
                  <a:pt x="741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5"/>
          <p:cNvSpPr txBox="1">
            <a:spLocks noGrp="1"/>
          </p:cNvSpPr>
          <p:nvPr>
            <p:ph type="title"/>
          </p:nvPr>
        </p:nvSpPr>
        <p:spPr>
          <a:xfrm>
            <a:off x="2933822" y="2215722"/>
            <a:ext cx="3276300" cy="154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/>
              <a:t>Let’s Talk Skates</a:t>
            </a:r>
            <a:endParaRPr/>
          </a:p>
        </p:txBody>
      </p:sp>
      <p:sp>
        <p:nvSpPr>
          <p:cNvPr id="1179" name="Google Shape;1179;p5"/>
          <p:cNvSpPr/>
          <p:nvPr/>
        </p:nvSpPr>
        <p:spPr>
          <a:xfrm>
            <a:off x="3986375" y="1095488"/>
            <a:ext cx="1171200" cy="1171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5"/>
          <p:cNvSpPr txBox="1">
            <a:spLocks noGrp="1"/>
          </p:cNvSpPr>
          <p:nvPr>
            <p:ph type="title" idx="2"/>
          </p:nvPr>
        </p:nvSpPr>
        <p:spPr>
          <a:xfrm>
            <a:off x="4173272" y="1332335"/>
            <a:ext cx="7974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03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"/>
          <p:cNvSpPr/>
          <p:nvPr/>
        </p:nvSpPr>
        <p:spPr>
          <a:xfrm>
            <a:off x="2123457" y="387238"/>
            <a:ext cx="1155138" cy="1155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6"/>
          <p:cNvSpPr txBox="1">
            <a:spLocks noGrp="1"/>
          </p:cNvSpPr>
          <p:nvPr>
            <p:ph type="title" idx="4"/>
          </p:nvPr>
        </p:nvSpPr>
        <p:spPr>
          <a:xfrm>
            <a:off x="1604400" y="578512"/>
            <a:ext cx="59352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Skate Tips</a:t>
            </a:r>
            <a:endParaRPr/>
          </a:p>
        </p:txBody>
      </p:sp>
      <p:sp>
        <p:nvSpPr>
          <p:cNvPr id="1187" name="Google Shape;1187;p6"/>
          <p:cNvSpPr txBox="1">
            <a:spLocks noGrp="1"/>
          </p:cNvSpPr>
          <p:nvPr>
            <p:ph type="title" idx="2"/>
          </p:nvPr>
        </p:nvSpPr>
        <p:spPr>
          <a:xfrm>
            <a:off x="5191046" y="1530393"/>
            <a:ext cx="3034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Maintenance</a:t>
            </a:r>
            <a:endParaRPr/>
          </a:p>
        </p:txBody>
      </p:sp>
      <p:sp>
        <p:nvSpPr>
          <p:cNvPr id="1188" name="Google Shape;1188;p6"/>
          <p:cNvSpPr txBox="1">
            <a:spLocks noGrp="1"/>
          </p:cNvSpPr>
          <p:nvPr>
            <p:ph type="title"/>
          </p:nvPr>
        </p:nvSpPr>
        <p:spPr>
          <a:xfrm>
            <a:off x="1183926" y="1552027"/>
            <a:ext cx="3034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Shopping</a:t>
            </a:r>
            <a:endParaRPr/>
          </a:p>
        </p:txBody>
      </p:sp>
      <p:sp>
        <p:nvSpPr>
          <p:cNvPr id="1189" name="Google Shape;1189;p6"/>
          <p:cNvSpPr txBox="1">
            <a:spLocks noGrp="1"/>
          </p:cNvSpPr>
          <p:nvPr>
            <p:ph type="subTitle" idx="1"/>
          </p:nvPr>
        </p:nvSpPr>
        <p:spPr>
          <a:xfrm>
            <a:off x="757610" y="1923442"/>
            <a:ext cx="3886832" cy="222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Skating equipment can be found at most sporting goods stores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Before buying, check for fit, firm ankle support, and good quality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Leather boots are preferred, avoid molded plastic skates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Skates should use laces, not click-in straps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Avoid buying larger sizes: poor-fitted equipment will make skating difficult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</p:txBody>
      </p:sp>
      <p:sp>
        <p:nvSpPr>
          <p:cNvPr id="1190" name="Google Shape;1190;p6"/>
          <p:cNvSpPr txBox="1">
            <a:spLocks noGrp="1"/>
          </p:cNvSpPr>
          <p:nvPr>
            <p:ph type="subTitle" idx="3"/>
          </p:nvPr>
        </p:nvSpPr>
        <p:spPr>
          <a:xfrm>
            <a:off x="4754263" y="1867572"/>
            <a:ext cx="4005779" cy="209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Skates should be sharpened at the beginning of the season and every 2-3 months after that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Wipe snow off blades after each session to prevent rust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If there is rust on the blade bottom, the skate should be sharpened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Do not store skates with skate guards on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</p:txBody>
      </p:sp>
      <p:grpSp>
        <p:nvGrpSpPr>
          <p:cNvPr id="1191" name="Google Shape;1191;p6"/>
          <p:cNvGrpSpPr/>
          <p:nvPr/>
        </p:nvGrpSpPr>
        <p:grpSpPr>
          <a:xfrm>
            <a:off x="2332211" y="543862"/>
            <a:ext cx="859523" cy="764534"/>
            <a:chOff x="4178775" y="1055325"/>
            <a:chExt cx="1259425" cy="1052525"/>
          </a:xfrm>
        </p:grpSpPr>
        <p:sp>
          <p:nvSpPr>
            <p:cNvPr id="1192" name="Google Shape;1192;p6"/>
            <p:cNvSpPr/>
            <p:nvPr/>
          </p:nvSpPr>
          <p:spPr>
            <a:xfrm>
              <a:off x="4178775" y="1862850"/>
              <a:ext cx="1115350" cy="245000"/>
            </a:xfrm>
            <a:custGeom>
              <a:avLst/>
              <a:gdLst/>
              <a:ahLst/>
              <a:cxnLst/>
              <a:rect l="l" t="t" r="r" b="b"/>
              <a:pathLst>
                <a:path w="44614" h="9800" extrusionOk="0">
                  <a:moveTo>
                    <a:pt x="5763" y="1"/>
                  </a:moveTo>
                  <a:cubicBezTo>
                    <a:pt x="5394" y="1"/>
                    <a:pt x="5121" y="275"/>
                    <a:pt x="5121" y="632"/>
                  </a:cubicBezTo>
                  <a:lnTo>
                    <a:pt x="5121" y="5990"/>
                  </a:lnTo>
                  <a:cubicBezTo>
                    <a:pt x="5121" y="6216"/>
                    <a:pt x="4954" y="6406"/>
                    <a:pt x="4716" y="6430"/>
                  </a:cubicBezTo>
                  <a:cubicBezTo>
                    <a:pt x="3180" y="6609"/>
                    <a:pt x="1918" y="6847"/>
                    <a:pt x="930" y="7168"/>
                  </a:cubicBezTo>
                  <a:cubicBezTo>
                    <a:pt x="358" y="7359"/>
                    <a:pt x="1" y="7930"/>
                    <a:pt x="108" y="8538"/>
                  </a:cubicBezTo>
                  <a:cubicBezTo>
                    <a:pt x="191" y="9145"/>
                    <a:pt x="703" y="9585"/>
                    <a:pt x="1322" y="9597"/>
                  </a:cubicBezTo>
                  <a:lnTo>
                    <a:pt x="25671" y="9764"/>
                  </a:lnTo>
                  <a:cubicBezTo>
                    <a:pt x="26397" y="9764"/>
                    <a:pt x="27111" y="9776"/>
                    <a:pt x="27814" y="9776"/>
                  </a:cubicBezTo>
                  <a:cubicBezTo>
                    <a:pt x="29302" y="9788"/>
                    <a:pt x="30719" y="9800"/>
                    <a:pt x="32041" y="9800"/>
                  </a:cubicBezTo>
                  <a:cubicBezTo>
                    <a:pt x="38958" y="9800"/>
                    <a:pt x="43387" y="9466"/>
                    <a:pt x="43947" y="7061"/>
                  </a:cubicBezTo>
                  <a:cubicBezTo>
                    <a:pt x="44614" y="4275"/>
                    <a:pt x="41804" y="429"/>
                    <a:pt x="41685" y="263"/>
                  </a:cubicBezTo>
                  <a:cubicBezTo>
                    <a:pt x="41565" y="95"/>
                    <a:pt x="41370" y="8"/>
                    <a:pt x="41176" y="8"/>
                  </a:cubicBezTo>
                  <a:cubicBezTo>
                    <a:pt x="41081" y="8"/>
                    <a:pt x="40985" y="29"/>
                    <a:pt x="40899" y="72"/>
                  </a:cubicBezTo>
                  <a:lnTo>
                    <a:pt x="38101" y="1442"/>
                  </a:lnTo>
                  <a:cubicBezTo>
                    <a:pt x="37922" y="1525"/>
                    <a:pt x="37803" y="1680"/>
                    <a:pt x="37756" y="1870"/>
                  </a:cubicBezTo>
                  <a:cubicBezTo>
                    <a:pt x="37708" y="2061"/>
                    <a:pt x="37756" y="2263"/>
                    <a:pt x="37887" y="2406"/>
                  </a:cubicBezTo>
                  <a:cubicBezTo>
                    <a:pt x="39339" y="4192"/>
                    <a:pt x="39244" y="4942"/>
                    <a:pt x="39137" y="5192"/>
                  </a:cubicBezTo>
                  <a:cubicBezTo>
                    <a:pt x="38982" y="5597"/>
                    <a:pt x="38327" y="5668"/>
                    <a:pt x="38339" y="5668"/>
                  </a:cubicBezTo>
                  <a:lnTo>
                    <a:pt x="23635" y="5918"/>
                  </a:lnTo>
                  <a:cubicBezTo>
                    <a:pt x="23516" y="5906"/>
                    <a:pt x="23397" y="5871"/>
                    <a:pt x="23325" y="5799"/>
                  </a:cubicBezTo>
                  <a:cubicBezTo>
                    <a:pt x="23230" y="5716"/>
                    <a:pt x="23182" y="5609"/>
                    <a:pt x="23182" y="5490"/>
                  </a:cubicBezTo>
                  <a:lnTo>
                    <a:pt x="23182" y="656"/>
                  </a:lnTo>
                  <a:cubicBezTo>
                    <a:pt x="23182" y="299"/>
                    <a:pt x="22908" y="13"/>
                    <a:pt x="22551" y="13"/>
                  </a:cubicBezTo>
                  <a:lnTo>
                    <a:pt x="20111" y="13"/>
                  </a:lnTo>
                  <a:cubicBezTo>
                    <a:pt x="19753" y="13"/>
                    <a:pt x="19468" y="299"/>
                    <a:pt x="19468" y="656"/>
                  </a:cubicBezTo>
                  <a:lnTo>
                    <a:pt x="19468" y="5573"/>
                  </a:lnTo>
                  <a:cubicBezTo>
                    <a:pt x="19468" y="5811"/>
                    <a:pt x="19277" y="6013"/>
                    <a:pt x="19039" y="6013"/>
                  </a:cubicBezTo>
                  <a:cubicBezTo>
                    <a:pt x="15443" y="6073"/>
                    <a:pt x="11979" y="6133"/>
                    <a:pt x="9300" y="6168"/>
                  </a:cubicBezTo>
                  <a:cubicBezTo>
                    <a:pt x="9181" y="6168"/>
                    <a:pt x="9062" y="6133"/>
                    <a:pt x="8978" y="6037"/>
                  </a:cubicBezTo>
                  <a:cubicBezTo>
                    <a:pt x="8883" y="5954"/>
                    <a:pt x="8835" y="5847"/>
                    <a:pt x="8835" y="5728"/>
                  </a:cubicBezTo>
                  <a:lnTo>
                    <a:pt x="8835" y="632"/>
                  </a:lnTo>
                  <a:cubicBezTo>
                    <a:pt x="8835" y="275"/>
                    <a:pt x="8550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6"/>
            <p:cNvSpPr/>
            <p:nvPr/>
          </p:nvSpPr>
          <p:spPr>
            <a:xfrm>
              <a:off x="4221350" y="1108600"/>
              <a:ext cx="223850" cy="146175"/>
            </a:xfrm>
            <a:custGeom>
              <a:avLst/>
              <a:gdLst/>
              <a:ahLst/>
              <a:cxnLst/>
              <a:rect l="l" t="t" r="r" b="b"/>
              <a:pathLst>
                <a:path w="8954" h="5847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lnTo>
                    <a:pt x="0" y="4823"/>
                  </a:lnTo>
                  <a:lnTo>
                    <a:pt x="3870" y="5846"/>
                  </a:lnTo>
                  <a:lnTo>
                    <a:pt x="8954" y="2417"/>
                  </a:lnTo>
                  <a:lnTo>
                    <a:pt x="2429" y="108"/>
                  </a:lnTo>
                  <a:cubicBezTo>
                    <a:pt x="2239" y="24"/>
                    <a:pt x="2036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6"/>
            <p:cNvSpPr/>
            <p:nvPr/>
          </p:nvSpPr>
          <p:spPr>
            <a:xfrm>
              <a:off x="4221350" y="1572375"/>
              <a:ext cx="616175" cy="359275"/>
            </a:xfrm>
            <a:custGeom>
              <a:avLst/>
              <a:gdLst/>
              <a:ahLst/>
              <a:cxnLst/>
              <a:rect l="l" t="t" r="r" b="b"/>
              <a:pathLst>
                <a:path w="24647" h="14371" extrusionOk="0">
                  <a:moveTo>
                    <a:pt x="11521" y="0"/>
                  </a:moveTo>
                  <a:cubicBezTo>
                    <a:pt x="11443" y="0"/>
                    <a:pt x="11366" y="4"/>
                    <a:pt x="11288" y="11"/>
                  </a:cubicBezTo>
                  <a:lnTo>
                    <a:pt x="2251" y="869"/>
                  </a:lnTo>
                  <a:cubicBezTo>
                    <a:pt x="989" y="988"/>
                    <a:pt x="0" y="2059"/>
                    <a:pt x="0" y="3357"/>
                  </a:cubicBezTo>
                  <a:lnTo>
                    <a:pt x="0" y="11870"/>
                  </a:lnTo>
                  <a:cubicBezTo>
                    <a:pt x="0" y="13251"/>
                    <a:pt x="1120" y="14370"/>
                    <a:pt x="2501" y="14370"/>
                  </a:cubicBezTo>
                  <a:lnTo>
                    <a:pt x="24646" y="14370"/>
                  </a:lnTo>
                  <a:lnTo>
                    <a:pt x="13895" y="1678"/>
                  </a:lnTo>
                  <a:cubicBezTo>
                    <a:pt x="13529" y="669"/>
                    <a:pt x="12574" y="0"/>
                    <a:pt x="1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6"/>
            <p:cNvSpPr/>
            <p:nvPr/>
          </p:nvSpPr>
          <p:spPr>
            <a:xfrm>
              <a:off x="4205575" y="1055325"/>
              <a:ext cx="1232625" cy="902225"/>
            </a:xfrm>
            <a:custGeom>
              <a:avLst/>
              <a:gdLst/>
              <a:ahLst/>
              <a:cxnLst/>
              <a:rect l="l" t="t" r="r" b="b"/>
              <a:pathLst>
                <a:path w="49305" h="36089" extrusionOk="0">
                  <a:moveTo>
                    <a:pt x="17356" y="0"/>
                  </a:moveTo>
                  <a:cubicBezTo>
                    <a:pt x="17350" y="0"/>
                    <a:pt x="17343" y="0"/>
                    <a:pt x="17336" y="0"/>
                  </a:cubicBezTo>
                  <a:cubicBezTo>
                    <a:pt x="14848" y="48"/>
                    <a:pt x="9406" y="453"/>
                    <a:pt x="7097" y="3013"/>
                  </a:cubicBezTo>
                  <a:cubicBezTo>
                    <a:pt x="5051" y="5323"/>
                    <a:pt x="3483" y="5850"/>
                    <a:pt x="2008" y="5850"/>
                  </a:cubicBezTo>
                  <a:cubicBezTo>
                    <a:pt x="1757" y="5850"/>
                    <a:pt x="1509" y="5835"/>
                    <a:pt x="1262" y="5811"/>
                  </a:cubicBezTo>
                  <a:cubicBezTo>
                    <a:pt x="1226" y="5807"/>
                    <a:pt x="1191" y="5806"/>
                    <a:pt x="1155" y="5806"/>
                  </a:cubicBezTo>
                  <a:cubicBezTo>
                    <a:pt x="524" y="5806"/>
                    <a:pt x="0" y="6300"/>
                    <a:pt x="0" y="6954"/>
                  </a:cubicBezTo>
                  <a:lnTo>
                    <a:pt x="0" y="18645"/>
                  </a:lnTo>
                  <a:cubicBezTo>
                    <a:pt x="0" y="23813"/>
                    <a:pt x="298" y="26051"/>
                    <a:pt x="4846" y="28266"/>
                  </a:cubicBezTo>
                  <a:cubicBezTo>
                    <a:pt x="9383" y="30480"/>
                    <a:pt x="18931" y="36088"/>
                    <a:pt x="29373" y="36088"/>
                  </a:cubicBezTo>
                  <a:cubicBezTo>
                    <a:pt x="35433" y="36088"/>
                    <a:pt x="49304" y="32064"/>
                    <a:pt x="43232" y="25706"/>
                  </a:cubicBezTo>
                  <a:cubicBezTo>
                    <a:pt x="39136" y="21420"/>
                    <a:pt x="17169" y="21586"/>
                    <a:pt x="18515" y="1239"/>
                  </a:cubicBezTo>
                  <a:cubicBezTo>
                    <a:pt x="18550" y="578"/>
                    <a:pt x="18025" y="0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6"/>
            <p:cNvSpPr/>
            <p:nvPr/>
          </p:nvSpPr>
          <p:spPr>
            <a:xfrm>
              <a:off x="4444600" y="1055900"/>
              <a:ext cx="449475" cy="597200"/>
            </a:xfrm>
            <a:custGeom>
              <a:avLst/>
              <a:gdLst/>
              <a:ahLst/>
              <a:cxnLst/>
              <a:rect l="l" t="t" r="r" b="b"/>
              <a:pathLst>
                <a:path w="17979" h="23888" extrusionOk="0">
                  <a:moveTo>
                    <a:pt x="7828" y="0"/>
                  </a:moveTo>
                  <a:cubicBezTo>
                    <a:pt x="7814" y="0"/>
                    <a:pt x="7800" y="1"/>
                    <a:pt x="7787" y="1"/>
                  </a:cubicBezTo>
                  <a:cubicBezTo>
                    <a:pt x="6870" y="13"/>
                    <a:pt x="5525" y="84"/>
                    <a:pt x="4096" y="299"/>
                  </a:cubicBezTo>
                  <a:cubicBezTo>
                    <a:pt x="3251" y="418"/>
                    <a:pt x="2358" y="596"/>
                    <a:pt x="1512" y="846"/>
                  </a:cubicBezTo>
                  <a:cubicBezTo>
                    <a:pt x="500" y="6383"/>
                    <a:pt x="0" y="12050"/>
                    <a:pt x="2846" y="16325"/>
                  </a:cubicBezTo>
                  <a:cubicBezTo>
                    <a:pt x="4882" y="19599"/>
                    <a:pt x="7525" y="21944"/>
                    <a:pt x="10525" y="23659"/>
                  </a:cubicBezTo>
                  <a:cubicBezTo>
                    <a:pt x="10795" y="23813"/>
                    <a:pt x="11094" y="23888"/>
                    <a:pt x="11392" y="23888"/>
                  </a:cubicBezTo>
                  <a:cubicBezTo>
                    <a:pt x="11896" y="23888"/>
                    <a:pt x="12395" y="23675"/>
                    <a:pt x="12740" y="23278"/>
                  </a:cubicBezTo>
                  <a:cubicBezTo>
                    <a:pt x="13192" y="22742"/>
                    <a:pt x="13680" y="22242"/>
                    <a:pt x="14192" y="21754"/>
                  </a:cubicBezTo>
                  <a:cubicBezTo>
                    <a:pt x="15347" y="20658"/>
                    <a:pt x="16633" y="19670"/>
                    <a:pt x="17979" y="18777"/>
                  </a:cubicBezTo>
                  <a:cubicBezTo>
                    <a:pt x="12716" y="15670"/>
                    <a:pt x="8335" y="10633"/>
                    <a:pt x="8966" y="1227"/>
                  </a:cubicBezTo>
                  <a:cubicBezTo>
                    <a:pt x="9012" y="574"/>
                    <a:pt x="8498" y="0"/>
                    <a:pt x="78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6"/>
            <p:cNvSpPr/>
            <p:nvPr/>
          </p:nvSpPr>
          <p:spPr>
            <a:xfrm>
              <a:off x="4205575" y="1371150"/>
              <a:ext cx="632550" cy="560500"/>
            </a:xfrm>
            <a:custGeom>
              <a:avLst/>
              <a:gdLst/>
              <a:ahLst/>
              <a:cxnLst/>
              <a:rect l="l" t="t" r="r" b="b"/>
              <a:pathLst>
                <a:path w="25302" h="22420" extrusionOk="0">
                  <a:moveTo>
                    <a:pt x="701" y="0"/>
                  </a:moveTo>
                  <a:cubicBezTo>
                    <a:pt x="471" y="0"/>
                    <a:pt x="237" y="5"/>
                    <a:pt x="0" y="12"/>
                  </a:cubicBezTo>
                  <a:lnTo>
                    <a:pt x="0" y="6024"/>
                  </a:lnTo>
                  <a:cubicBezTo>
                    <a:pt x="0" y="11180"/>
                    <a:pt x="298" y="13418"/>
                    <a:pt x="4846" y="15633"/>
                  </a:cubicBezTo>
                  <a:cubicBezTo>
                    <a:pt x="7620" y="16990"/>
                    <a:pt x="12228" y="19597"/>
                    <a:pt x="17765" y="21419"/>
                  </a:cubicBezTo>
                  <a:lnTo>
                    <a:pt x="25301" y="22419"/>
                  </a:lnTo>
                  <a:cubicBezTo>
                    <a:pt x="17991" y="20740"/>
                    <a:pt x="8454" y="11037"/>
                    <a:pt x="3787" y="976"/>
                  </a:cubicBezTo>
                  <a:cubicBezTo>
                    <a:pt x="3247" y="162"/>
                    <a:pt x="205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6"/>
            <p:cNvSpPr/>
            <p:nvPr/>
          </p:nvSpPr>
          <p:spPr>
            <a:xfrm>
              <a:off x="4304400" y="1733650"/>
              <a:ext cx="1081700" cy="224475"/>
            </a:xfrm>
            <a:custGeom>
              <a:avLst/>
              <a:gdLst/>
              <a:ahLst/>
              <a:cxnLst/>
              <a:rect l="l" t="t" r="r" b="b"/>
              <a:pathLst>
                <a:path w="43268" h="8979" extrusionOk="0">
                  <a:moveTo>
                    <a:pt x="40211" y="1"/>
                  </a:moveTo>
                  <a:cubicBezTo>
                    <a:pt x="39439" y="1"/>
                    <a:pt x="38663" y="119"/>
                    <a:pt x="38005" y="573"/>
                  </a:cubicBezTo>
                  <a:cubicBezTo>
                    <a:pt x="37088" y="1478"/>
                    <a:pt x="37529" y="4169"/>
                    <a:pt x="36636" y="4657"/>
                  </a:cubicBezTo>
                  <a:cubicBezTo>
                    <a:pt x="33675" y="6288"/>
                    <a:pt x="30092" y="6908"/>
                    <a:pt x="26341" y="6908"/>
                  </a:cubicBezTo>
                  <a:cubicBezTo>
                    <a:pt x="14470" y="6908"/>
                    <a:pt x="909" y="703"/>
                    <a:pt x="15" y="703"/>
                  </a:cubicBezTo>
                  <a:cubicBezTo>
                    <a:pt x="9" y="703"/>
                    <a:pt x="5" y="704"/>
                    <a:pt x="0" y="704"/>
                  </a:cubicBezTo>
                  <a:cubicBezTo>
                    <a:pt x="5108" y="3276"/>
                    <a:pt x="12657" y="8979"/>
                    <a:pt x="25408" y="8979"/>
                  </a:cubicBezTo>
                  <a:cubicBezTo>
                    <a:pt x="36410" y="8979"/>
                    <a:pt x="43268" y="5538"/>
                    <a:pt x="40327" y="2"/>
                  </a:cubicBezTo>
                  <a:cubicBezTo>
                    <a:pt x="40288" y="1"/>
                    <a:pt x="40250" y="1"/>
                    <a:pt x="40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6"/>
            <p:cNvSpPr/>
            <p:nvPr/>
          </p:nvSpPr>
          <p:spPr>
            <a:xfrm>
              <a:off x="4561875" y="1310450"/>
              <a:ext cx="66400" cy="58600"/>
            </a:xfrm>
            <a:custGeom>
              <a:avLst/>
              <a:gdLst/>
              <a:ahLst/>
              <a:cxnLst/>
              <a:rect l="l" t="t" r="r" b="b"/>
              <a:pathLst>
                <a:path w="2656" h="2344" extrusionOk="0">
                  <a:moveTo>
                    <a:pt x="1335" y="0"/>
                  </a:moveTo>
                  <a:cubicBezTo>
                    <a:pt x="868" y="0"/>
                    <a:pt x="421" y="281"/>
                    <a:pt x="238" y="737"/>
                  </a:cubicBezTo>
                  <a:cubicBezTo>
                    <a:pt x="0" y="1332"/>
                    <a:pt x="298" y="2023"/>
                    <a:pt x="893" y="2261"/>
                  </a:cubicBezTo>
                  <a:cubicBezTo>
                    <a:pt x="1033" y="2317"/>
                    <a:pt x="1178" y="2343"/>
                    <a:pt x="1320" y="2343"/>
                  </a:cubicBezTo>
                  <a:cubicBezTo>
                    <a:pt x="1787" y="2343"/>
                    <a:pt x="2235" y="2062"/>
                    <a:pt x="2417" y="1606"/>
                  </a:cubicBezTo>
                  <a:cubicBezTo>
                    <a:pt x="2655" y="1011"/>
                    <a:pt x="2358" y="320"/>
                    <a:pt x="1762" y="82"/>
                  </a:cubicBezTo>
                  <a:cubicBezTo>
                    <a:pt x="1623" y="26"/>
                    <a:pt x="1478" y="0"/>
                    <a:pt x="1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6"/>
            <p:cNvSpPr/>
            <p:nvPr/>
          </p:nvSpPr>
          <p:spPr>
            <a:xfrm>
              <a:off x="4613350" y="1433975"/>
              <a:ext cx="66125" cy="58600"/>
            </a:xfrm>
            <a:custGeom>
              <a:avLst/>
              <a:gdLst/>
              <a:ahLst/>
              <a:cxnLst/>
              <a:rect l="l" t="t" r="r" b="b"/>
              <a:pathLst>
                <a:path w="2645" h="2344" extrusionOk="0">
                  <a:moveTo>
                    <a:pt x="1326" y="0"/>
                  </a:moveTo>
                  <a:cubicBezTo>
                    <a:pt x="862" y="0"/>
                    <a:pt x="421" y="281"/>
                    <a:pt x="239" y="737"/>
                  </a:cubicBezTo>
                  <a:cubicBezTo>
                    <a:pt x="1" y="1332"/>
                    <a:pt x="299" y="2023"/>
                    <a:pt x="894" y="2261"/>
                  </a:cubicBezTo>
                  <a:cubicBezTo>
                    <a:pt x="1034" y="2317"/>
                    <a:pt x="1178" y="2343"/>
                    <a:pt x="1320" y="2343"/>
                  </a:cubicBezTo>
                  <a:cubicBezTo>
                    <a:pt x="1783" y="2343"/>
                    <a:pt x="2224" y="2062"/>
                    <a:pt x="2406" y="1606"/>
                  </a:cubicBezTo>
                  <a:cubicBezTo>
                    <a:pt x="2644" y="1011"/>
                    <a:pt x="2347" y="320"/>
                    <a:pt x="1751" y="82"/>
                  </a:cubicBezTo>
                  <a:cubicBezTo>
                    <a:pt x="1612" y="27"/>
                    <a:pt x="1467" y="0"/>
                    <a:pt x="1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01" name="Google Shape;12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5248" y="360692"/>
            <a:ext cx="1152244" cy="115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2" name="Google Shape;1202;p6"/>
          <p:cNvGrpSpPr/>
          <p:nvPr/>
        </p:nvGrpSpPr>
        <p:grpSpPr>
          <a:xfrm rot="662312">
            <a:off x="6244377" y="581013"/>
            <a:ext cx="830543" cy="712297"/>
            <a:chOff x="4491625" y="3175025"/>
            <a:chExt cx="948950" cy="917600"/>
          </a:xfrm>
        </p:grpSpPr>
        <p:sp>
          <p:nvSpPr>
            <p:cNvPr id="1203" name="Google Shape;1203;p6"/>
            <p:cNvSpPr/>
            <p:nvPr/>
          </p:nvSpPr>
          <p:spPr>
            <a:xfrm>
              <a:off x="4654725" y="3781550"/>
              <a:ext cx="785850" cy="311075"/>
            </a:xfrm>
            <a:custGeom>
              <a:avLst/>
              <a:gdLst/>
              <a:ahLst/>
              <a:cxnLst/>
              <a:rect l="l" t="t" r="r" b="b"/>
              <a:pathLst>
                <a:path w="31434" h="12443" extrusionOk="0">
                  <a:moveTo>
                    <a:pt x="28302" y="0"/>
                  </a:moveTo>
                  <a:lnTo>
                    <a:pt x="20313" y="1167"/>
                  </a:lnTo>
                  <a:lnTo>
                    <a:pt x="21563" y="6501"/>
                  </a:lnTo>
                  <a:cubicBezTo>
                    <a:pt x="21563" y="6501"/>
                    <a:pt x="18399" y="7889"/>
                    <a:pt x="15475" y="7889"/>
                  </a:cubicBezTo>
                  <a:cubicBezTo>
                    <a:pt x="14785" y="7889"/>
                    <a:pt x="14109" y="7811"/>
                    <a:pt x="13491" y="7620"/>
                  </a:cubicBezTo>
                  <a:cubicBezTo>
                    <a:pt x="12912" y="7439"/>
                    <a:pt x="11885" y="7360"/>
                    <a:pt x="10892" y="7360"/>
                  </a:cubicBezTo>
                  <a:cubicBezTo>
                    <a:pt x="10252" y="7360"/>
                    <a:pt x="9626" y="7393"/>
                    <a:pt x="9145" y="7454"/>
                  </a:cubicBezTo>
                  <a:cubicBezTo>
                    <a:pt x="9113" y="7458"/>
                    <a:pt x="9082" y="7461"/>
                    <a:pt x="9051" y="7461"/>
                  </a:cubicBezTo>
                  <a:cubicBezTo>
                    <a:pt x="8701" y="7461"/>
                    <a:pt x="8422" y="7159"/>
                    <a:pt x="8454" y="6787"/>
                  </a:cubicBezTo>
                  <a:lnTo>
                    <a:pt x="8300" y="2906"/>
                  </a:lnTo>
                  <a:lnTo>
                    <a:pt x="1" y="4096"/>
                  </a:lnTo>
                  <a:lnTo>
                    <a:pt x="13" y="8692"/>
                  </a:lnTo>
                  <a:cubicBezTo>
                    <a:pt x="25" y="11121"/>
                    <a:pt x="2013" y="12061"/>
                    <a:pt x="4632" y="12442"/>
                  </a:cubicBezTo>
                  <a:cubicBezTo>
                    <a:pt x="4632" y="12442"/>
                    <a:pt x="12312" y="12419"/>
                    <a:pt x="17289" y="11371"/>
                  </a:cubicBezTo>
                  <a:cubicBezTo>
                    <a:pt x="24075" y="9978"/>
                    <a:pt x="29826" y="7216"/>
                    <a:pt x="29826" y="7216"/>
                  </a:cubicBezTo>
                  <a:cubicBezTo>
                    <a:pt x="30874" y="7001"/>
                    <a:pt x="31433" y="5834"/>
                    <a:pt x="30921" y="4894"/>
                  </a:cubicBezTo>
                  <a:lnTo>
                    <a:pt x="28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6"/>
            <p:cNvSpPr/>
            <p:nvPr/>
          </p:nvSpPr>
          <p:spPr>
            <a:xfrm>
              <a:off x="4491625" y="3220025"/>
              <a:ext cx="931675" cy="705600"/>
            </a:xfrm>
            <a:custGeom>
              <a:avLst/>
              <a:gdLst/>
              <a:ahLst/>
              <a:cxnLst/>
              <a:rect l="l" t="t" r="r" b="b"/>
              <a:pathLst>
                <a:path w="37267" h="28224" extrusionOk="0">
                  <a:moveTo>
                    <a:pt x="13298" y="1"/>
                  </a:moveTo>
                  <a:cubicBezTo>
                    <a:pt x="13090" y="1"/>
                    <a:pt x="12880" y="22"/>
                    <a:pt x="12669" y="66"/>
                  </a:cubicBezTo>
                  <a:lnTo>
                    <a:pt x="2715" y="2114"/>
                  </a:lnTo>
                  <a:cubicBezTo>
                    <a:pt x="1072" y="2471"/>
                    <a:pt x="0" y="4102"/>
                    <a:pt x="346" y="5745"/>
                  </a:cubicBezTo>
                  <a:lnTo>
                    <a:pt x="4275" y="24712"/>
                  </a:lnTo>
                  <a:cubicBezTo>
                    <a:pt x="4701" y="26789"/>
                    <a:pt x="6531" y="28223"/>
                    <a:pt x="8572" y="28223"/>
                  </a:cubicBezTo>
                  <a:cubicBezTo>
                    <a:pt x="8871" y="28223"/>
                    <a:pt x="9174" y="28193"/>
                    <a:pt x="9478" y="28129"/>
                  </a:cubicBezTo>
                  <a:cubicBezTo>
                    <a:pt x="9478" y="28129"/>
                    <a:pt x="14340" y="27264"/>
                    <a:pt x="17781" y="27264"/>
                  </a:cubicBezTo>
                  <a:cubicBezTo>
                    <a:pt x="18855" y="27264"/>
                    <a:pt x="19790" y="27348"/>
                    <a:pt x="20396" y="27569"/>
                  </a:cubicBezTo>
                  <a:cubicBezTo>
                    <a:pt x="21294" y="27896"/>
                    <a:pt x="22323" y="28032"/>
                    <a:pt x="23414" y="28032"/>
                  </a:cubicBezTo>
                  <a:cubicBezTo>
                    <a:pt x="28840" y="28032"/>
                    <a:pt x="35791" y="24664"/>
                    <a:pt x="35791" y="24664"/>
                  </a:cubicBezTo>
                  <a:cubicBezTo>
                    <a:pt x="36683" y="24474"/>
                    <a:pt x="37267" y="23592"/>
                    <a:pt x="37088" y="22700"/>
                  </a:cubicBezTo>
                  <a:lnTo>
                    <a:pt x="36553" y="20080"/>
                  </a:lnTo>
                  <a:cubicBezTo>
                    <a:pt x="35767" y="16282"/>
                    <a:pt x="32433" y="13567"/>
                    <a:pt x="28552" y="13544"/>
                  </a:cubicBezTo>
                  <a:lnTo>
                    <a:pt x="22813" y="13532"/>
                  </a:lnTo>
                  <a:cubicBezTo>
                    <a:pt x="20348" y="13532"/>
                    <a:pt x="18217" y="11793"/>
                    <a:pt x="17729" y="9376"/>
                  </a:cubicBezTo>
                  <a:lnTo>
                    <a:pt x="16288" y="2423"/>
                  </a:lnTo>
                  <a:cubicBezTo>
                    <a:pt x="15987" y="990"/>
                    <a:pt x="14716" y="1"/>
                    <a:pt x="13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6"/>
            <p:cNvSpPr/>
            <p:nvPr/>
          </p:nvSpPr>
          <p:spPr>
            <a:xfrm>
              <a:off x="4494000" y="3289825"/>
              <a:ext cx="138875" cy="255100"/>
            </a:xfrm>
            <a:custGeom>
              <a:avLst/>
              <a:gdLst/>
              <a:ahLst/>
              <a:cxnLst/>
              <a:rect l="l" t="t" r="r" b="b"/>
              <a:pathLst>
                <a:path w="5555" h="10204" extrusionOk="0">
                  <a:moveTo>
                    <a:pt x="1263" y="0"/>
                  </a:moveTo>
                  <a:cubicBezTo>
                    <a:pt x="429" y="691"/>
                    <a:pt x="1" y="1810"/>
                    <a:pt x="227" y="2953"/>
                  </a:cubicBezTo>
                  <a:lnTo>
                    <a:pt x="1751" y="10204"/>
                  </a:lnTo>
                  <a:cubicBezTo>
                    <a:pt x="1989" y="10025"/>
                    <a:pt x="2227" y="9763"/>
                    <a:pt x="2453" y="9382"/>
                  </a:cubicBezTo>
                  <a:cubicBezTo>
                    <a:pt x="5554" y="4521"/>
                    <a:pt x="4877" y="733"/>
                    <a:pt x="3629" y="733"/>
                  </a:cubicBezTo>
                  <a:cubicBezTo>
                    <a:pt x="3603" y="733"/>
                    <a:pt x="3576" y="735"/>
                    <a:pt x="3549" y="738"/>
                  </a:cubicBezTo>
                  <a:cubicBezTo>
                    <a:pt x="3501" y="744"/>
                    <a:pt x="3450" y="747"/>
                    <a:pt x="3398" y="747"/>
                  </a:cubicBezTo>
                  <a:cubicBezTo>
                    <a:pt x="2828" y="747"/>
                    <a:pt x="2015" y="404"/>
                    <a:pt x="1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6"/>
            <p:cNvSpPr/>
            <p:nvPr/>
          </p:nvSpPr>
          <p:spPr>
            <a:xfrm>
              <a:off x="4692825" y="3175025"/>
              <a:ext cx="523900" cy="476450"/>
            </a:xfrm>
            <a:custGeom>
              <a:avLst/>
              <a:gdLst/>
              <a:ahLst/>
              <a:cxnLst/>
              <a:rect l="l" t="t" r="r" b="b"/>
              <a:pathLst>
                <a:path w="20956" h="19058" extrusionOk="0">
                  <a:moveTo>
                    <a:pt x="6425" y="1"/>
                  </a:moveTo>
                  <a:cubicBezTo>
                    <a:pt x="4486" y="1"/>
                    <a:pt x="2276" y="1039"/>
                    <a:pt x="2132" y="1139"/>
                  </a:cubicBezTo>
                  <a:cubicBezTo>
                    <a:pt x="1" y="2675"/>
                    <a:pt x="656" y="4378"/>
                    <a:pt x="4144" y="12962"/>
                  </a:cubicBezTo>
                  <a:cubicBezTo>
                    <a:pt x="6188" y="18017"/>
                    <a:pt x="10797" y="19058"/>
                    <a:pt x="14247" y="19058"/>
                  </a:cubicBezTo>
                  <a:cubicBezTo>
                    <a:pt x="16665" y="19058"/>
                    <a:pt x="18515" y="18546"/>
                    <a:pt x="18515" y="18546"/>
                  </a:cubicBezTo>
                  <a:cubicBezTo>
                    <a:pt x="18396" y="16201"/>
                    <a:pt x="20956" y="15379"/>
                    <a:pt x="20515" y="15367"/>
                  </a:cubicBezTo>
                  <a:cubicBezTo>
                    <a:pt x="20051" y="15344"/>
                    <a:pt x="15836" y="15344"/>
                    <a:pt x="13372" y="15153"/>
                  </a:cubicBezTo>
                  <a:cubicBezTo>
                    <a:pt x="10895" y="14963"/>
                    <a:pt x="10300" y="12808"/>
                    <a:pt x="10300" y="11700"/>
                  </a:cubicBezTo>
                  <a:cubicBezTo>
                    <a:pt x="10300" y="10605"/>
                    <a:pt x="10217" y="5521"/>
                    <a:pt x="9228" y="1878"/>
                  </a:cubicBezTo>
                  <a:cubicBezTo>
                    <a:pt x="8843" y="443"/>
                    <a:pt x="7692" y="1"/>
                    <a:pt x="6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6"/>
            <p:cNvSpPr/>
            <p:nvPr/>
          </p:nvSpPr>
          <p:spPr>
            <a:xfrm>
              <a:off x="4527350" y="3444400"/>
              <a:ext cx="782550" cy="481125"/>
            </a:xfrm>
            <a:custGeom>
              <a:avLst/>
              <a:gdLst/>
              <a:ahLst/>
              <a:cxnLst/>
              <a:rect l="l" t="t" r="r" b="b"/>
              <a:pathLst>
                <a:path w="31302" h="19245" extrusionOk="0">
                  <a:moveTo>
                    <a:pt x="9793" y="1"/>
                  </a:moveTo>
                  <a:cubicBezTo>
                    <a:pt x="9661" y="1"/>
                    <a:pt x="9527" y="15"/>
                    <a:pt x="9394" y="44"/>
                  </a:cubicBezTo>
                  <a:lnTo>
                    <a:pt x="0" y="1997"/>
                  </a:lnTo>
                  <a:lnTo>
                    <a:pt x="2846" y="15737"/>
                  </a:lnTo>
                  <a:cubicBezTo>
                    <a:pt x="3272" y="17818"/>
                    <a:pt x="5109" y="19245"/>
                    <a:pt x="7156" y="19245"/>
                  </a:cubicBezTo>
                  <a:cubicBezTo>
                    <a:pt x="7450" y="19245"/>
                    <a:pt x="7749" y="19215"/>
                    <a:pt x="8049" y="19154"/>
                  </a:cubicBezTo>
                  <a:cubicBezTo>
                    <a:pt x="8049" y="19154"/>
                    <a:pt x="12911" y="18289"/>
                    <a:pt x="16347" y="18289"/>
                  </a:cubicBezTo>
                  <a:cubicBezTo>
                    <a:pt x="17419" y="18289"/>
                    <a:pt x="18352" y="18373"/>
                    <a:pt x="18955" y="18594"/>
                  </a:cubicBezTo>
                  <a:cubicBezTo>
                    <a:pt x="19859" y="18926"/>
                    <a:pt x="20894" y="19064"/>
                    <a:pt x="21988" y="19064"/>
                  </a:cubicBezTo>
                  <a:cubicBezTo>
                    <a:pt x="24194" y="19064"/>
                    <a:pt x="26645" y="18504"/>
                    <a:pt x="28777" y="17844"/>
                  </a:cubicBezTo>
                  <a:cubicBezTo>
                    <a:pt x="28920" y="17820"/>
                    <a:pt x="29051" y="17773"/>
                    <a:pt x="29182" y="17725"/>
                  </a:cubicBezTo>
                  <a:cubicBezTo>
                    <a:pt x="29944" y="17487"/>
                    <a:pt x="30659" y="17237"/>
                    <a:pt x="31302" y="16999"/>
                  </a:cubicBezTo>
                  <a:lnTo>
                    <a:pt x="27694" y="10176"/>
                  </a:lnTo>
                  <a:cubicBezTo>
                    <a:pt x="26837" y="8581"/>
                    <a:pt x="25253" y="7498"/>
                    <a:pt x="23443" y="7295"/>
                  </a:cubicBezTo>
                  <a:lnTo>
                    <a:pt x="18490" y="6747"/>
                  </a:lnTo>
                  <a:cubicBezTo>
                    <a:pt x="16609" y="6533"/>
                    <a:pt x="14919" y="5557"/>
                    <a:pt x="13799" y="4045"/>
                  </a:cubicBezTo>
                  <a:lnTo>
                    <a:pt x="11382" y="806"/>
                  </a:lnTo>
                  <a:cubicBezTo>
                    <a:pt x="11000" y="307"/>
                    <a:pt x="10409" y="1"/>
                    <a:pt x="9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6"/>
            <p:cNvSpPr/>
            <p:nvPr/>
          </p:nvSpPr>
          <p:spPr>
            <a:xfrm>
              <a:off x="4805350" y="3530475"/>
              <a:ext cx="48250" cy="46900"/>
            </a:xfrm>
            <a:custGeom>
              <a:avLst/>
              <a:gdLst/>
              <a:ahLst/>
              <a:cxnLst/>
              <a:rect l="l" t="t" r="r" b="b"/>
              <a:pathLst>
                <a:path w="1930" h="1876" extrusionOk="0">
                  <a:moveTo>
                    <a:pt x="965" y="137"/>
                  </a:moveTo>
                  <a:cubicBezTo>
                    <a:pt x="1132" y="137"/>
                    <a:pt x="1274" y="173"/>
                    <a:pt x="1394" y="268"/>
                  </a:cubicBezTo>
                  <a:cubicBezTo>
                    <a:pt x="1572" y="387"/>
                    <a:pt x="1691" y="566"/>
                    <a:pt x="1739" y="768"/>
                  </a:cubicBezTo>
                  <a:cubicBezTo>
                    <a:pt x="1786" y="983"/>
                    <a:pt x="1739" y="1185"/>
                    <a:pt x="1620" y="1364"/>
                  </a:cubicBezTo>
                  <a:cubicBezTo>
                    <a:pt x="1501" y="1542"/>
                    <a:pt x="1322" y="1661"/>
                    <a:pt x="1120" y="1709"/>
                  </a:cubicBezTo>
                  <a:cubicBezTo>
                    <a:pt x="1064" y="1721"/>
                    <a:pt x="1010" y="1727"/>
                    <a:pt x="956" y="1727"/>
                  </a:cubicBezTo>
                  <a:cubicBezTo>
                    <a:pt x="802" y="1727"/>
                    <a:pt x="657" y="1678"/>
                    <a:pt x="524" y="1590"/>
                  </a:cubicBezTo>
                  <a:cubicBezTo>
                    <a:pt x="346" y="1471"/>
                    <a:pt x="227" y="1292"/>
                    <a:pt x="179" y="1090"/>
                  </a:cubicBezTo>
                  <a:cubicBezTo>
                    <a:pt x="131" y="876"/>
                    <a:pt x="179" y="673"/>
                    <a:pt x="298" y="495"/>
                  </a:cubicBezTo>
                  <a:cubicBezTo>
                    <a:pt x="417" y="316"/>
                    <a:pt x="596" y="197"/>
                    <a:pt x="798" y="149"/>
                  </a:cubicBezTo>
                  <a:cubicBezTo>
                    <a:pt x="858" y="137"/>
                    <a:pt x="905" y="137"/>
                    <a:pt x="965" y="137"/>
                  </a:cubicBezTo>
                  <a:close/>
                  <a:moveTo>
                    <a:pt x="963" y="0"/>
                  </a:moveTo>
                  <a:cubicBezTo>
                    <a:pt x="901" y="0"/>
                    <a:pt x="838" y="6"/>
                    <a:pt x="774" y="18"/>
                  </a:cubicBezTo>
                  <a:cubicBezTo>
                    <a:pt x="536" y="54"/>
                    <a:pt x="310" y="197"/>
                    <a:pt x="179" y="411"/>
                  </a:cubicBezTo>
                  <a:cubicBezTo>
                    <a:pt x="48" y="637"/>
                    <a:pt x="1" y="876"/>
                    <a:pt x="48" y="1126"/>
                  </a:cubicBezTo>
                  <a:cubicBezTo>
                    <a:pt x="84" y="1364"/>
                    <a:pt x="239" y="1590"/>
                    <a:pt x="441" y="1721"/>
                  </a:cubicBezTo>
                  <a:cubicBezTo>
                    <a:pt x="608" y="1816"/>
                    <a:pt x="786" y="1876"/>
                    <a:pt x="965" y="1876"/>
                  </a:cubicBezTo>
                  <a:cubicBezTo>
                    <a:pt x="1024" y="1876"/>
                    <a:pt x="1096" y="1864"/>
                    <a:pt x="1155" y="1864"/>
                  </a:cubicBezTo>
                  <a:cubicBezTo>
                    <a:pt x="1394" y="1816"/>
                    <a:pt x="1620" y="1661"/>
                    <a:pt x="1751" y="1459"/>
                  </a:cubicBezTo>
                  <a:cubicBezTo>
                    <a:pt x="1894" y="1233"/>
                    <a:pt x="1929" y="995"/>
                    <a:pt x="1894" y="745"/>
                  </a:cubicBezTo>
                  <a:cubicBezTo>
                    <a:pt x="1846" y="506"/>
                    <a:pt x="1691" y="280"/>
                    <a:pt x="1489" y="149"/>
                  </a:cubicBezTo>
                  <a:cubicBezTo>
                    <a:pt x="1320" y="52"/>
                    <a:pt x="1145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6"/>
            <p:cNvSpPr/>
            <p:nvPr/>
          </p:nvSpPr>
          <p:spPr>
            <a:xfrm>
              <a:off x="4876800" y="3600425"/>
              <a:ext cx="49725" cy="46900"/>
            </a:xfrm>
            <a:custGeom>
              <a:avLst/>
              <a:gdLst/>
              <a:ahLst/>
              <a:cxnLst/>
              <a:rect l="l" t="t" r="r" b="b"/>
              <a:pathLst>
                <a:path w="1989" h="1876" extrusionOk="0">
                  <a:moveTo>
                    <a:pt x="964" y="149"/>
                  </a:moveTo>
                  <a:cubicBezTo>
                    <a:pt x="1334" y="149"/>
                    <a:pt x="1667" y="399"/>
                    <a:pt x="1726" y="792"/>
                  </a:cubicBezTo>
                  <a:cubicBezTo>
                    <a:pt x="1810" y="1221"/>
                    <a:pt x="1548" y="1638"/>
                    <a:pt x="1119" y="1721"/>
                  </a:cubicBezTo>
                  <a:cubicBezTo>
                    <a:pt x="1064" y="1733"/>
                    <a:pt x="1009" y="1739"/>
                    <a:pt x="956" y="1739"/>
                  </a:cubicBezTo>
                  <a:cubicBezTo>
                    <a:pt x="802" y="1739"/>
                    <a:pt x="656" y="1690"/>
                    <a:pt x="524" y="1602"/>
                  </a:cubicBezTo>
                  <a:cubicBezTo>
                    <a:pt x="345" y="1483"/>
                    <a:pt x="226" y="1304"/>
                    <a:pt x="179" y="1102"/>
                  </a:cubicBezTo>
                  <a:cubicBezTo>
                    <a:pt x="131" y="887"/>
                    <a:pt x="179" y="685"/>
                    <a:pt x="298" y="506"/>
                  </a:cubicBezTo>
                  <a:cubicBezTo>
                    <a:pt x="417" y="328"/>
                    <a:pt x="595" y="209"/>
                    <a:pt x="798" y="161"/>
                  </a:cubicBezTo>
                  <a:cubicBezTo>
                    <a:pt x="857" y="149"/>
                    <a:pt x="905" y="149"/>
                    <a:pt x="964" y="149"/>
                  </a:cubicBezTo>
                  <a:close/>
                  <a:moveTo>
                    <a:pt x="962" y="0"/>
                  </a:moveTo>
                  <a:cubicBezTo>
                    <a:pt x="900" y="0"/>
                    <a:pt x="837" y="6"/>
                    <a:pt x="774" y="18"/>
                  </a:cubicBezTo>
                  <a:cubicBezTo>
                    <a:pt x="536" y="54"/>
                    <a:pt x="310" y="209"/>
                    <a:pt x="179" y="411"/>
                  </a:cubicBezTo>
                  <a:cubicBezTo>
                    <a:pt x="48" y="637"/>
                    <a:pt x="0" y="876"/>
                    <a:pt x="48" y="1126"/>
                  </a:cubicBezTo>
                  <a:cubicBezTo>
                    <a:pt x="83" y="1364"/>
                    <a:pt x="238" y="1590"/>
                    <a:pt x="441" y="1721"/>
                  </a:cubicBezTo>
                  <a:cubicBezTo>
                    <a:pt x="607" y="1816"/>
                    <a:pt x="786" y="1876"/>
                    <a:pt x="964" y="1876"/>
                  </a:cubicBezTo>
                  <a:cubicBezTo>
                    <a:pt x="1024" y="1876"/>
                    <a:pt x="1095" y="1876"/>
                    <a:pt x="1155" y="1864"/>
                  </a:cubicBezTo>
                  <a:cubicBezTo>
                    <a:pt x="1667" y="1757"/>
                    <a:pt x="1988" y="1245"/>
                    <a:pt x="1893" y="745"/>
                  </a:cubicBezTo>
                  <a:cubicBezTo>
                    <a:pt x="1845" y="506"/>
                    <a:pt x="1691" y="280"/>
                    <a:pt x="1488" y="149"/>
                  </a:cubicBezTo>
                  <a:cubicBezTo>
                    <a:pt x="1320" y="52"/>
                    <a:pt x="1144" y="0"/>
                    <a:pt x="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6"/>
            <p:cNvSpPr/>
            <p:nvPr/>
          </p:nvSpPr>
          <p:spPr>
            <a:xfrm>
              <a:off x="4978000" y="3630775"/>
              <a:ext cx="48225" cy="46925"/>
            </a:xfrm>
            <a:custGeom>
              <a:avLst/>
              <a:gdLst/>
              <a:ahLst/>
              <a:cxnLst/>
              <a:rect l="l" t="t" r="r" b="b"/>
              <a:pathLst>
                <a:path w="1929" h="1877" extrusionOk="0">
                  <a:moveTo>
                    <a:pt x="965" y="138"/>
                  </a:moveTo>
                  <a:cubicBezTo>
                    <a:pt x="1119" y="138"/>
                    <a:pt x="1274" y="185"/>
                    <a:pt x="1393" y="257"/>
                  </a:cubicBezTo>
                  <a:cubicBezTo>
                    <a:pt x="1572" y="376"/>
                    <a:pt x="1691" y="555"/>
                    <a:pt x="1738" y="769"/>
                  </a:cubicBezTo>
                  <a:cubicBezTo>
                    <a:pt x="1786" y="971"/>
                    <a:pt x="1738" y="1186"/>
                    <a:pt x="1619" y="1364"/>
                  </a:cubicBezTo>
                  <a:cubicBezTo>
                    <a:pt x="1500" y="1543"/>
                    <a:pt x="1322" y="1662"/>
                    <a:pt x="1119" y="1698"/>
                  </a:cubicBezTo>
                  <a:cubicBezTo>
                    <a:pt x="1060" y="1710"/>
                    <a:pt x="1001" y="1716"/>
                    <a:pt x="944" y="1716"/>
                  </a:cubicBezTo>
                  <a:cubicBezTo>
                    <a:pt x="573" y="1716"/>
                    <a:pt x="251" y="1461"/>
                    <a:pt x="179" y="1090"/>
                  </a:cubicBezTo>
                  <a:cubicBezTo>
                    <a:pt x="131" y="888"/>
                    <a:pt x="179" y="674"/>
                    <a:pt x="298" y="495"/>
                  </a:cubicBezTo>
                  <a:cubicBezTo>
                    <a:pt x="417" y="316"/>
                    <a:pt x="595" y="197"/>
                    <a:pt x="798" y="150"/>
                  </a:cubicBezTo>
                  <a:cubicBezTo>
                    <a:pt x="857" y="138"/>
                    <a:pt x="905" y="138"/>
                    <a:pt x="965" y="138"/>
                  </a:cubicBezTo>
                  <a:close/>
                  <a:moveTo>
                    <a:pt x="962" y="1"/>
                  </a:moveTo>
                  <a:cubicBezTo>
                    <a:pt x="900" y="1"/>
                    <a:pt x="838" y="7"/>
                    <a:pt x="774" y="19"/>
                  </a:cubicBezTo>
                  <a:cubicBezTo>
                    <a:pt x="536" y="66"/>
                    <a:pt x="310" y="209"/>
                    <a:pt x="179" y="424"/>
                  </a:cubicBezTo>
                  <a:cubicBezTo>
                    <a:pt x="48" y="650"/>
                    <a:pt x="0" y="888"/>
                    <a:pt x="48" y="1138"/>
                  </a:cubicBezTo>
                  <a:cubicBezTo>
                    <a:pt x="131" y="1567"/>
                    <a:pt x="536" y="1876"/>
                    <a:pt x="965" y="1876"/>
                  </a:cubicBezTo>
                  <a:cubicBezTo>
                    <a:pt x="1024" y="1876"/>
                    <a:pt x="1096" y="1876"/>
                    <a:pt x="1155" y="1864"/>
                  </a:cubicBezTo>
                  <a:cubicBezTo>
                    <a:pt x="1393" y="1817"/>
                    <a:pt x="1619" y="1674"/>
                    <a:pt x="1750" y="1459"/>
                  </a:cubicBezTo>
                  <a:cubicBezTo>
                    <a:pt x="1893" y="1233"/>
                    <a:pt x="1929" y="1007"/>
                    <a:pt x="1893" y="745"/>
                  </a:cubicBezTo>
                  <a:cubicBezTo>
                    <a:pt x="1846" y="507"/>
                    <a:pt x="1715" y="293"/>
                    <a:pt x="1488" y="150"/>
                  </a:cubicBezTo>
                  <a:cubicBezTo>
                    <a:pt x="1320" y="52"/>
                    <a:pt x="1144" y="1"/>
                    <a:pt x="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6"/>
            <p:cNvSpPr/>
            <p:nvPr/>
          </p:nvSpPr>
          <p:spPr>
            <a:xfrm>
              <a:off x="5076525" y="3639125"/>
              <a:ext cx="50025" cy="46900"/>
            </a:xfrm>
            <a:custGeom>
              <a:avLst/>
              <a:gdLst/>
              <a:ahLst/>
              <a:cxnLst/>
              <a:rect l="l" t="t" r="r" b="b"/>
              <a:pathLst>
                <a:path w="2001" h="1876" extrusionOk="0">
                  <a:moveTo>
                    <a:pt x="1024" y="149"/>
                  </a:moveTo>
                  <a:cubicBezTo>
                    <a:pt x="1179" y="149"/>
                    <a:pt x="1322" y="197"/>
                    <a:pt x="1476" y="280"/>
                  </a:cubicBezTo>
                  <a:cubicBezTo>
                    <a:pt x="1655" y="399"/>
                    <a:pt x="1774" y="578"/>
                    <a:pt x="1822" y="792"/>
                  </a:cubicBezTo>
                  <a:cubicBezTo>
                    <a:pt x="1857" y="994"/>
                    <a:pt x="1822" y="1197"/>
                    <a:pt x="1703" y="1387"/>
                  </a:cubicBezTo>
                  <a:cubicBezTo>
                    <a:pt x="1584" y="1554"/>
                    <a:pt x="1405" y="1685"/>
                    <a:pt x="1191" y="1721"/>
                  </a:cubicBezTo>
                  <a:cubicBezTo>
                    <a:pt x="1138" y="1733"/>
                    <a:pt x="1085" y="1739"/>
                    <a:pt x="1032" y="1739"/>
                  </a:cubicBezTo>
                  <a:cubicBezTo>
                    <a:pt x="880" y="1739"/>
                    <a:pt x="728" y="1690"/>
                    <a:pt x="595" y="1602"/>
                  </a:cubicBezTo>
                  <a:cubicBezTo>
                    <a:pt x="417" y="1483"/>
                    <a:pt x="298" y="1304"/>
                    <a:pt x="250" y="1102"/>
                  </a:cubicBezTo>
                  <a:cubicBezTo>
                    <a:pt x="167" y="673"/>
                    <a:pt x="429" y="256"/>
                    <a:pt x="869" y="161"/>
                  </a:cubicBezTo>
                  <a:cubicBezTo>
                    <a:pt x="917" y="149"/>
                    <a:pt x="965" y="149"/>
                    <a:pt x="1024" y="149"/>
                  </a:cubicBezTo>
                  <a:close/>
                  <a:moveTo>
                    <a:pt x="1022" y="0"/>
                  </a:moveTo>
                  <a:cubicBezTo>
                    <a:pt x="960" y="0"/>
                    <a:pt x="897" y="6"/>
                    <a:pt x="834" y="18"/>
                  </a:cubicBezTo>
                  <a:cubicBezTo>
                    <a:pt x="322" y="113"/>
                    <a:pt x="0" y="625"/>
                    <a:pt x="107" y="1125"/>
                  </a:cubicBezTo>
                  <a:cubicBezTo>
                    <a:pt x="143" y="1364"/>
                    <a:pt x="298" y="1590"/>
                    <a:pt x="512" y="1721"/>
                  </a:cubicBezTo>
                  <a:cubicBezTo>
                    <a:pt x="667" y="1816"/>
                    <a:pt x="845" y="1875"/>
                    <a:pt x="1024" y="1875"/>
                  </a:cubicBezTo>
                  <a:cubicBezTo>
                    <a:pt x="1084" y="1875"/>
                    <a:pt x="1167" y="1875"/>
                    <a:pt x="1215" y="1864"/>
                  </a:cubicBezTo>
                  <a:cubicBezTo>
                    <a:pt x="1453" y="1816"/>
                    <a:pt x="1679" y="1661"/>
                    <a:pt x="1822" y="1459"/>
                  </a:cubicBezTo>
                  <a:cubicBezTo>
                    <a:pt x="1953" y="1233"/>
                    <a:pt x="2000" y="994"/>
                    <a:pt x="1953" y="744"/>
                  </a:cubicBezTo>
                  <a:cubicBezTo>
                    <a:pt x="1905" y="506"/>
                    <a:pt x="1762" y="280"/>
                    <a:pt x="1548" y="149"/>
                  </a:cubicBezTo>
                  <a:cubicBezTo>
                    <a:pt x="1379" y="51"/>
                    <a:pt x="120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6"/>
            <p:cNvSpPr/>
            <p:nvPr/>
          </p:nvSpPr>
          <p:spPr>
            <a:xfrm>
              <a:off x="4538950" y="3523275"/>
              <a:ext cx="717975" cy="367250"/>
            </a:xfrm>
            <a:custGeom>
              <a:avLst/>
              <a:gdLst/>
              <a:ahLst/>
              <a:cxnLst/>
              <a:rect l="l" t="t" r="r" b="b"/>
              <a:pathLst>
                <a:path w="28719" h="14690" extrusionOk="0">
                  <a:moveTo>
                    <a:pt x="5091" y="0"/>
                  </a:moveTo>
                  <a:cubicBezTo>
                    <a:pt x="4831" y="0"/>
                    <a:pt x="4569" y="26"/>
                    <a:pt x="4310" y="80"/>
                  </a:cubicBezTo>
                  <a:lnTo>
                    <a:pt x="0" y="1080"/>
                  </a:lnTo>
                  <a:lnTo>
                    <a:pt x="84" y="1473"/>
                  </a:lnTo>
                  <a:lnTo>
                    <a:pt x="4406" y="485"/>
                  </a:lnTo>
                  <a:cubicBezTo>
                    <a:pt x="4641" y="434"/>
                    <a:pt x="4880" y="410"/>
                    <a:pt x="5116" y="410"/>
                  </a:cubicBezTo>
                  <a:cubicBezTo>
                    <a:pt x="6158" y="410"/>
                    <a:pt x="7171" y="887"/>
                    <a:pt x="7811" y="1711"/>
                  </a:cubicBezTo>
                  <a:cubicBezTo>
                    <a:pt x="9783" y="4235"/>
                    <a:pt x="13928" y="8257"/>
                    <a:pt x="20500" y="8257"/>
                  </a:cubicBezTo>
                  <a:cubicBezTo>
                    <a:pt x="21029" y="8257"/>
                    <a:pt x="21574" y="8231"/>
                    <a:pt x="22134" y="8176"/>
                  </a:cubicBezTo>
                  <a:cubicBezTo>
                    <a:pt x="22515" y="8260"/>
                    <a:pt x="26968" y="9391"/>
                    <a:pt x="28325" y="14689"/>
                  </a:cubicBezTo>
                  <a:cubicBezTo>
                    <a:pt x="28456" y="14665"/>
                    <a:pt x="28587" y="14618"/>
                    <a:pt x="28718" y="14570"/>
                  </a:cubicBezTo>
                  <a:cubicBezTo>
                    <a:pt x="27254" y="8795"/>
                    <a:pt x="22229" y="7783"/>
                    <a:pt x="22194" y="7760"/>
                  </a:cubicBezTo>
                  <a:lnTo>
                    <a:pt x="22134" y="7760"/>
                  </a:lnTo>
                  <a:cubicBezTo>
                    <a:pt x="21574" y="7816"/>
                    <a:pt x="21029" y="7843"/>
                    <a:pt x="20501" y="7843"/>
                  </a:cubicBezTo>
                  <a:cubicBezTo>
                    <a:pt x="14107" y="7843"/>
                    <a:pt x="10069" y="3936"/>
                    <a:pt x="8144" y="1461"/>
                  </a:cubicBezTo>
                  <a:cubicBezTo>
                    <a:pt x="7413" y="535"/>
                    <a:pt x="6267" y="0"/>
                    <a:pt x="5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4814275" y="3497225"/>
              <a:ext cx="172075" cy="70025"/>
            </a:xfrm>
            <a:custGeom>
              <a:avLst/>
              <a:gdLst/>
              <a:ahLst/>
              <a:cxnLst/>
              <a:rect l="l" t="t" r="r" b="b"/>
              <a:pathLst>
                <a:path w="6883" h="2801" extrusionOk="0">
                  <a:moveTo>
                    <a:pt x="6190" y="1"/>
                  </a:moveTo>
                  <a:cubicBezTo>
                    <a:pt x="3589" y="1"/>
                    <a:pt x="486" y="1707"/>
                    <a:pt x="358" y="1777"/>
                  </a:cubicBezTo>
                  <a:cubicBezTo>
                    <a:pt x="96" y="1920"/>
                    <a:pt x="1" y="2253"/>
                    <a:pt x="144" y="2515"/>
                  </a:cubicBezTo>
                  <a:cubicBezTo>
                    <a:pt x="244" y="2696"/>
                    <a:pt x="429" y="2800"/>
                    <a:pt x="620" y="2800"/>
                  </a:cubicBezTo>
                  <a:cubicBezTo>
                    <a:pt x="655" y="2800"/>
                    <a:pt x="691" y="2797"/>
                    <a:pt x="727" y="2789"/>
                  </a:cubicBezTo>
                  <a:cubicBezTo>
                    <a:pt x="775" y="2777"/>
                    <a:pt x="822" y="2753"/>
                    <a:pt x="882" y="2718"/>
                  </a:cubicBezTo>
                  <a:cubicBezTo>
                    <a:pt x="905" y="2694"/>
                    <a:pt x="3883" y="1073"/>
                    <a:pt x="6200" y="1073"/>
                  </a:cubicBezTo>
                  <a:cubicBezTo>
                    <a:pt x="6241" y="1073"/>
                    <a:pt x="6282" y="1073"/>
                    <a:pt x="6323" y="1074"/>
                  </a:cubicBezTo>
                  <a:cubicBezTo>
                    <a:pt x="6330" y="1075"/>
                    <a:pt x="6337" y="1075"/>
                    <a:pt x="6344" y="1075"/>
                  </a:cubicBezTo>
                  <a:cubicBezTo>
                    <a:pt x="6632" y="1075"/>
                    <a:pt x="6859" y="841"/>
                    <a:pt x="6871" y="551"/>
                  </a:cubicBezTo>
                  <a:cubicBezTo>
                    <a:pt x="6883" y="253"/>
                    <a:pt x="6644" y="15"/>
                    <a:pt x="6347" y="3"/>
                  </a:cubicBezTo>
                  <a:cubicBezTo>
                    <a:pt x="6295" y="2"/>
                    <a:pt x="6243" y="1"/>
                    <a:pt x="6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4885725" y="3531175"/>
              <a:ext cx="162825" cy="106375"/>
            </a:xfrm>
            <a:custGeom>
              <a:avLst/>
              <a:gdLst/>
              <a:ahLst/>
              <a:cxnLst/>
              <a:rect l="l" t="t" r="r" b="b"/>
              <a:pathLst>
                <a:path w="6513" h="4255" extrusionOk="0">
                  <a:moveTo>
                    <a:pt x="5982" y="1"/>
                  </a:moveTo>
                  <a:cubicBezTo>
                    <a:pt x="5969" y="1"/>
                    <a:pt x="5955" y="1"/>
                    <a:pt x="5941" y="2"/>
                  </a:cubicBezTo>
                  <a:cubicBezTo>
                    <a:pt x="2786" y="86"/>
                    <a:pt x="298" y="3241"/>
                    <a:pt x="191" y="3384"/>
                  </a:cubicBezTo>
                  <a:cubicBezTo>
                    <a:pt x="0" y="3622"/>
                    <a:pt x="48" y="3955"/>
                    <a:pt x="286" y="4134"/>
                  </a:cubicBezTo>
                  <a:cubicBezTo>
                    <a:pt x="384" y="4214"/>
                    <a:pt x="502" y="4254"/>
                    <a:pt x="616" y="4254"/>
                  </a:cubicBezTo>
                  <a:cubicBezTo>
                    <a:pt x="654" y="4254"/>
                    <a:pt x="691" y="4250"/>
                    <a:pt x="726" y="4241"/>
                  </a:cubicBezTo>
                  <a:cubicBezTo>
                    <a:pt x="846" y="4217"/>
                    <a:pt x="953" y="4158"/>
                    <a:pt x="1060" y="4050"/>
                  </a:cubicBezTo>
                  <a:cubicBezTo>
                    <a:pt x="1072" y="4015"/>
                    <a:pt x="3334" y="1169"/>
                    <a:pt x="5977" y="1086"/>
                  </a:cubicBezTo>
                  <a:cubicBezTo>
                    <a:pt x="6275" y="1074"/>
                    <a:pt x="6513" y="812"/>
                    <a:pt x="6501" y="514"/>
                  </a:cubicBezTo>
                  <a:cubicBezTo>
                    <a:pt x="6490" y="230"/>
                    <a:pt x="6262" y="1"/>
                    <a:pt x="5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4986325" y="3541750"/>
              <a:ext cx="130400" cy="125925"/>
            </a:xfrm>
            <a:custGeom>
              <a:avLst/>
              <a:gdLst/>
              <a:ahLst/>
              <a:cxnLst/>
              <a:rect l="l" t="t" r="r" b="b"/>
              <a:pathLst>
                <a:path w="5216" h="5037" extrusionOk="0">
                  <a:moveTo>
                    <a:pt x="4636" y="1"/>
                  </a:moveTo>
                  <a:cubicBezTo>
                    <a:pt x="4607" y="1"/>
                    <a:pt x="4578" y="3"/>
                    <a:pt x="4549" y="8"/>
                  </a:cubicBezTo>
                  <a:cubicBezTo>
                    <a:pt x="4489" y="20"/>
                    <a:pt x="4442" y="20"/>
                    <a:pt x="4394" y="44"/>
                  </a:cubicBezTo>
                  <a:cubicBezTo>
                    <a:pt x="1751" y="591"/>
                    <a:pt x="179" y="4127"/>
                    <a:pt x="120" y="4282"/>
                  </a:cubicBezTo>
                  <a:cubicBezTo>
                    <a:pt x="1" y="4568"/>
                    <a:pt x="143" y="4878"/>
                    <a:pt x="405" y="4997"/>
                  </a:cubicBezTo>
                  <a:cubicBezTo>
                    <a:pt x="468" y="5024"/>
                    <a:pt x="535" y="5036"/>
                    <a:pt x="601" y="5036"/>
                  </a:cubicBezTo>
                  <a:cubicBezTo>
                    <a:pt x="648" y="5036"/>
                    <a:pt x="694" y="5030"/>
                    <a:pt x="739" y="5020"/>
                  </a:cubicBezTo>
                  <a:cubicBezTo>
                    <a:pt x="917" y="4997"/>
                    <a:pt x="1060" y="4878"/>
                    <a:pt x="1144" y="4711"/>
                  </a:cubicBezTo>
                  <a:cubicBezTo>
                    <a:pt x="1525" y="3806"/>
                    <a:pt x="2941" y="1377"/>
                    <a:pt x="4727" y="1079"/>
                  </a:cubicBezTo>
                  <a:cubicBezTo>
                    <a:pt x="5025" y="1032"/>
                    <a:pt x="5215" y="758"/>
                    <a:pt x="5168" y="460"/>
                  </a:cubicBezTo>
                  <a:cubicBezTo>
                    <a:pt x="5125" y="192"/>
                    <a:pt x="4898" y="1"/>
                    <a:pt x="4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5086925" y="3545800"/>
              <a:ext cx="103625" cy="130325"/>
            </a:xfrm>
            <a:custGeom>
              <a:avLst/>
              <a:gdLst/>
              <a:ahLst/>
              <a:cxnLst/>
              <a:rect l="l" t="t" r="r" b="b"/>
              <a:pathLst>
                <a:path w="4145" h="5213" extrusionOk="0">
                  <a:moveTo>
                    <a:pt x="3568" y="0"/>
                  </a:moveTo>
                  <a:cubicBezTo>
                    <a:pt x="1239" y="0"/>
                    <a:pt x="191" y="4075"/>
                    <a:pt x="72" y="4549"/>
                  </a:cubicBezTo>
                  <a:cubicBezTo>
                    <a:pt x="1" y="4846"/>
                    <a:pt x="179" y="5132"/>
                    <a:pt x="477" y="5204"/>
                  </a:cubicBezTo>
                  <a:cubicBezTo>
                    <a:pt x="513" y="5210"/>
                    <a:pt x="554" y="5213"/>
                    <a:pt x="596" y="5213"/>
                  </a:cubicBezTo>
                  <a:cubicBezTo>
                    <a:pt x="638" y="5213"/>
                    <a:pt x="679" y="5210"/>
                    <a:pt x="715" y="5204"/>
                  </a:cubicBezTo>
                  <a:cubicBezTo>
                    <a:pt x="930" y="5156"/>
                    <a:pt x="1084" y="5013"/>
                    <a:pt x="1144" y="4799"/>
                  </a:cubicBezTo>
                  <a:cubicBezTo>
                    <a:pt x="1380" y="3829"/>
                    <a:pt x="2322" y="1084"/>
                    <a:pt x="3561" y="1084"/>
                  </a:cubicBezTo>
                  <a:cubicBezTo>
                    <a:pt x="3569" y="1084"/>
                    <a:pt x="3577" y="1084"/>
                    <a:pt x="3585" y="1084"/>
                  </a:cubicBezTo>
                  <a:cubicBezTo>
                    <a:pt x="3882" y="1084"/>
                    <a:pt x="4144" y="846"/>
                    <a:pt x="4144" y="548"/>
                  </a:cubicBezTo>
                  <a:cubicBezTo>
                    <a:pt x="4144" y="251"/>
                    <a:pt x="3906" y="1"/>
                    <a:pt x="3608" y="1"/>
                  </a:cubicBezTo>
                  <a:cubicBezTo>
                    <a:pt x="3595" y="0"/>
                    <a:pt x="3581" y="0"/>
                    <a:pt x="3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4656225" y="3910425"/>
              <a:ext cx="781975" cy="181900"/>
            </a:xfrm>
            <a:custGeom>
              <a:avLst/>
              <a:gdLst/>
              <a:ahLst/>
              <a:cxnLst/>
              <a:rect l="l" t="t" r="r" b="b"/>
              <a:pathLst>
                <a:path w="31279" h="7276" extrusionOk="0">
                  <a:moveTo>
                    <a:pt x="30981" y="1"/>
                  </a:moveTo>
                  <a:lnTo>
                    <a:pt x="30981" y="1"/>
                  </a:lnTo>
                  <a:cubicBezTo>
                    <a:pt x="21508" y="4111"/>
                    <a:pt x="14187" y="5282"/>
                    <a:pt x="8916" y="5282"/>
                  </a:cubicBezTo>
                  <a:cubicBezTo>
                    <a:pt x="4568" y="5282"/>
                    <a:pt x="1615" y="4485"/>
                    <a:pt x="0" y="3882"/>
                  </a:cubicBezTo>
                  <a:lnTo>
                    <a:pt x="0" y="3882"/>
                  </a:lnTo>
                  <a:cubicBezTo>
                    <a:pt x="191" y="6037"/>
                    <a:pt x="2120" y="6906"/>
                    <a:pt x="4608" y="7275"/>
                  </a:cubicBezTo>
                  <a:cubicBezTo>
                    <a:pt x="4608" y="7275"/>
                    <a:pt x="12288" y="7240"/>
                    <a:pt x="17265" y="6204"/>
                  </a:cubicBezTo>
                  <a:cubicBezTo>
                    <a:pt x="24051" y="4799"/>
                    <a:pt x="29790" y="2049"/>
                    <a:pt x="29790" y="2049"/>
                  </a:cubicBezTo>
                  <a:cubicBezTo>
                    <a:pt x="30742" y="1858"/>
                    <a:pt x="31278" y="870"/>
                    <a:pt x="30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4872625" y="3976575"/>
              <a:ext cx="51525" cy="45425"/>
            </a:xfrm>
            <a:custGeom>
              <a:avLst/>
              <a:gdLst/>
              <a:ahLst/>
              <a:cxnLst/>
              <a:rect l="l" t="t" r="r" b="b"/>
              <a:pathLst>
                <a:path w="2061" h="1817" extrusionOk="0">
                  <a:moveTo>
                    <a:pt x="1030" y="1"/>
                  </a:moveTo>
                  <a:cubicBezTo>
                    <a:pt x="744" y="1"/>
                    <a:pt x="461" y="135"/>
                    <a:pt x="286" y="391"/>
                  </a:cubicBezTo>
                  <a:cubicBezTo>
                    <a:pt x="0" y="808"/>
                    <a:pt x="107" y="1367"/>
                    <a:pt x="512" y="1653"/>
                  </a:cubicBezTo>
                  <a:cubicBezTo>
                    <a:pt x="673" y="1763"/>
                    <a:pt x="856" y="1817"/>
                    <a:pt x="1036" y="1817"/>
                  </a:cubicBezTo>
                  <a:cubicBezTo>
                    <a:pt x="1321" y="1817"/>
                    <a:pt x="1599" y="1682"/>
                    <a:pt x="1774" y="1427"/>
                  </a:cubicBezTo>
                  <a:cubicBezTo>
                    <a:pt x="2060" y="1010"/>
                    <a:pt x="1965" y="450"/>
                    <a:pt x="1548" y="165"/>
                  </a:cubicBezTo>
                  <a:cubicBezTo>
                    <a:pt x="1392" y="54"/>
                    <a:pt x="1210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4936325" y="3977475"/>
              <a:ext cx="49425" cy="45425"/>
            </a:xfrm>
            <a:custGeom>
              <a:avLst/>
              <a:gdLst/>
              <a:ahLst/>
              <a:cxnLst/>
              <a:rect l="l" t="t" r="r" b="b"/>
              <a:pathLst>
                <a:path w="1977" h="1817" extrusionOk="0">
                  <a:moveTo>
                    <a:pt x="991" y="1"/>
                  </a:moveTo>
                  <a:cubicBezTo>
                    <a:pt x="928" y="1"/>
                    <a:pt x="863" y="8"/>
                    <a:pt x="798" y="21"/>
                  </a:cubicBezTo>
                  <a:cubicBezTo>
                    <a:pt x="310" y="129"/>
                    <a:pt x="0" y="605"/>
                    <a:pt x="96" y="1093"/>
                  </a:cubicBezTo>
                  <a:cubicBezTo>
                    <a:pt x="189" y="1518"/>
                    <a:pt x="561" y="1816"/>
                    <a:pt x="978" y="1816"/>
                  </a:cubicBezTo>
                  <a:cubicBezTo>
                    <a:pt x="1040" y="1816"/>
                    <a:pt x="1104" y="1809"/>
                    <a:pt x="1167" y="1796"/>
                  </a:cubicBezTo>
                  <a:cubicBezTo>
                    <a:pt x="1667" y="1688"/>
                    <a:pt x="1977" y="1212"/>
                    <a:pt x="1870" y="724"/>
                  </a:cubicBezTo>
                  <a:cubicBezTo>
                    <a:pt x="1776" y="299"/>
                    <a:pt x="1413" y="1"/>
                    <a:pt x="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7"/>
          <p:cNvSpPr/>
          <p:nvPr/>
        </p:nvSpPr>
        <p:spPr>
          <a:xfrm>
            <a:off x="2123457" y="387238"/>
            <a:ext cx="1155138" cy="1155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7"/>
          <p:cNvSpPr txBox="1">
            <a:spLocks noGrp="1"/>
          </p:cNvSpPr>
          <p:nvPr>
            <p:ph type="title" idx="4"/>
          </p:nvPr>
        </p:nvSpPr>
        <p:spPr>
          <a:xfrm>
            <a:off x="3586509" y="639036"/>
            <a:ext cx="2117381" cy="71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Examples</a:t>
            </a:r>
            <a:endParaRPr/>
          </a:p>
        </p:txBody>
      </p:sp>
      <p:sp>
        <p:nvSpPr>
          <p:cNvPr id="1226" name="Google Shape;1226;p7"/>
          <p:cNvSpPr txBox="1">
            <a:spLocks noGrp="1"/>
          </p:cNvSpPr>
          <p:nvPr>
            <p:ph type="title" idx="2"/>
          </p:nvPr>
        </p:nvSpPr>
        <p:spPr>
          <a:xfrm>
            <a:off x="5194652" y="1642074"/>
            <a:ext cx="3034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Bad</a:t>
            </a:r>
            <a:endParaRPr/>
          </a:p>
        </p:txBody>
      </p:sp>
      <p:sp>
        <p:nvSpPr>
          <p:cNvPr id="1227" name="Google Shape;1227;p7"/>
          <p:cNvSpPr txBox="1">
            <a:spLocks noGrp="1"/>
          </p:cNvSpPr>
          <p:nvPr>
            <p:ph type="title"/>
          </p:nvPr>
        </p:nvSpPr>
        <p:spPr>
          <a:xfrm>
            <a:off x="1156825" y="1684527"/>
            <a:ext cx="3034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Good</a:t>
            </a:r>
            <a:endParaRPr/>
          </a:p>
        </p:txBody>
      </p:sp>
      <p:grpSp>
        <p:nvGrpSpPr>
          <p:cNvPr id="1228" name="Google Shape;1228;p7"/>
          <p:cNvGrpSpPr/>
          <p:nvPr/>
        </p:nvGrpSpPr>
        <p:grpSpPr>
          <a:xfrm>
            <a:off x="2332211" y="543862"/>
            <a:ext cx="859523" cy="764534"/>
            <a:chOff x="4178775" y="1055325"/>
            <a:chExt cx="1259425" cy="1052525"/>
          </a:xfrm>
        </p:grpSpPr>
        <p:sp>
          <p:nvSpPr>
            <p:cNvPr id="1229" name="Google Shape;1229;p7"/>
            <p:cNvSpPr/>
            <p:nvPr/>
          </p:nvSpPr>
          <p:spPr>
            <a:xfrm>
              <a:off x="4178775" y="1862850"/>
              <a:ext cx="1115350" cy="245000"/>
            </a:xfrm>
            <a:custGeom>
              <a:avLst/>
              <a:gdLst/>
              <a:ahLst/>
              <a:cxnLst/>
              <a:rect l="l" t="t" r="r" b="b"/>
              <a:pathLst>
                <a:path w="44614" h="9800" extrusionOk="0">
                  <a:moveTo>
                    <a:pt x="5763" y="1"/>
                  </a:moveTo>
                  <a:cubicBezTo>
                    <a:pt x="5394" y="1"/>
                    <a:pt x="5121" y="275"/>
                    <a:pt x="5121" y="632"/>
                  </a:cubicBezTo>
                  <a:lnTo>
                    <a:pt x="5121" y="5990"/>
                  </a:lnTo>
                  <a:cubicBezTo>
                    <a:pt x="5121" y="6216"/>
                    <a:pt x="4954" y="6406"/>
                    <a:pt x="4716" y="6430"/>
                  </a:cubicBezTo>
                  <a:cubicBezTo>
                    <a:pt x="3180" y="6609"/>
                    <a:pt x="1918" y="6847"/>
                    <a:pt x="930" y="7168"/>
                  </a:cubicBezTo>
                  <a:cubicBezTo>
                    <a:pt x="358" y="7359"/>
                    <a:pt x="1" y="7930"/>
                    <a:pt x="108" y="8538"/>
                  </a:cubicBezTo>
                  <a:cubicBezTo>
                    <a:pt x="191" y="9145"/>
                    <a:pt x="703" y="9585"/>
                    <a:pt x="1322" y="9597"/>
                  </a:cubicBezTo>
                  <a:lnTo>
                    <a:pt x="25671" y="9764"/>
                  </a:lnTo>
                  <a:cubicBezTo>
                    <a:pt x="26397" y="9764"/>
                    <a:pt x="27111" y="9776"/>
                    <a:pt x="27814" y="9776"/>
                  </a:cubicBezTo>
                  <a:cubicBezTo>
                    <a:pt x="29302" y="9788"/>
                    <a:pt x="30719" y="9800"/>
                    <a:pt x="32041" y="9800"/>
                  </a:cubicBezTo>
                  <a:cubicBezTo>
                    <a:pt x="38958" y="9800"/>
                    <a:pt x="43387" y="9466"/>
                    <a:pt x="43947" y="7061"/>
                  </a:cubicBezTo>
                  <a:cubicBezTo>
                    <a:pt x="44614" y="4275"/>
                    <a:pt x="41804" y="429"/>
                    <a:pt x="41685" y="263"/>
                  </a:cubicBezTo>
                  <a:cubicBezTo>
                    <a:pt x="41565" y="95"/>
                    <a:pt x="41370" y="8"/>
                    <a:pt x="41176" y="8"/>
                  </a:cubicBezTo>
                  <a:cubicBezTo>
                    <a:pt x="41081" y="8"/>
                    <a:pt x="40985" y="29"/>
                    <a:pt x="40899" y="72"/>
                  </a:cubicBezTo>
                  <a:lnTo>
                    <a:pt x="38101" y="1442"/>
                  </a:lnTo>
                  <a:cubicBezTo>
                    <a:pt x="37922" y="1525"/>
                    <a:pt x="37803" y="1680"/>
                    <a:pt x="37756" y="1870"/>
                  </a:cubicBezTo>
                  <a:cubicBezTo>
                    <a:pt x="37708" y="2061"/>
                    <a:pt x="37756" y="2263"/>
                    <a:pt x="37887" y="2406"/>
                  </a:cubicBezTo>
                  <a:cubicBezTo>
                    <a:pt x="39339" y="4192"/>
                    <a:pt x="39244" y="4942"/>
                    <a:pt x="39137" y="5192"/>
                  </a:cubicBezTo>
                  <a:cubicBezTo>
                    <a:pt x="38982" y="5597"/>
                    <a:pt x="38327" y="5668"/>
                    <a:pt x="38339" y="5668"/>
                  </a:cubicBezTo>
                  <a:lnTo>
                    <a:pt x="23635" y="5918"/>
                  </a:lnTo>
                  <a:cubicBezTo>
                    <a:pt x="23516" y="5906"/>
                    <a:pt x="23397" y="5871"/>
                    <a:pt x="23325" y="5799"/>
                  </a:cubicBezTo>
                  <a:cubicBezTo>
                    <a:pt x="23230" y="5716"/>
                    <a:pt x="23182" y="5609"/>
                    <a:pt x="23182" y="5490"/>
                  </a:cubicBezTo>
                  <a:lnTo>
                    <a:pt x="23182" y="656"/>
                  </a:lnTo>
                  <a:cubicBezTo>
                    <a:pt x="23182" y="299"/>
                    <a:pt x="22908" y="13"/>
                    <a:pt x="22551" y="13"/>
                  </a:cubicBezTo>
                  <a:lnTo>
                    <a:pt x="20111" y="13"/>
                  </a:lnTo>
                  <a:cubicBezTo>
                    <a:pt x="19753" y="13"/>
                    <a:pt x="19468" y="299"/>
                    <a:pt x="19468" y="656"/>
                  </a:cubicBezTo>
                  <a:lnTo>
                    <a:pt x="19468" y="5573"/>
                  </a:lnTo>
                  <a:cubicBezTo>
                    <a:pt x="19468" y="5811"/>
                    <a:pt x="19277" y="6013"/>
                    <a:pt x="19039" y="6013"/>
                  </a:cubicBezTo>
                  <a:cubicBezTo>
                    <a:pt x="15443" y="6073"/>
                    <a:pt x="11979" y="6133"/>
                    <a:pt x="9300" y="6168"/>
                  </a:cubicBezTo>
                  <a:cubicBezTo>
                    <a:pt x="9181" y="6168"/>
                    <a:pt x="9062" y="6133"/>
                    <a:pt x="8978" y="6037"/>
                  </a:cubicBezTo>
                  <a:cubicBezTo>
                    <a:pt x="8883" y="5954"/>
                    <a:pt x="8835" y="5847"/>
                    <a:pt x="8835" y="5728"/>
                  </a:cubicBezTo>
                  <a:lnTo>
                    <a:pt x="8835" y="632"/>
                  </a:lnTo>
                  <a:cubicBezTo>
                    <a:pt x="8835" y="275"/>
                    <a:pt x="8550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4221350" y="1108600"/>
              <a:ext cx="223850" cy="146175"/>
            </a:xfrm>
            <a:custGeom>
              <a:avLst/>
              <a:gdLst/>
              <a:ahLst/>
              <a:cxnLst/>
              <a:rect l="l" t="t" r="r" b="b"/>
              <a:pathLst>
                <a:path w="8954" h="5847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lnTo>
                    <a:pt x="0" y="4823"/>
                  </a:lnTo>
                  <a:lnTo>
                    <a:pt x="3870" y="5846"/>
                  </a:lnTo>
                  <a:lnTo>
                    <a:pt x="8954" y="2417"/>
                  </a:lnTo>
                  <a:lnTo>
                    <a:pt x="2429" y="108"/>
                  </a:lnTo>
                  <a:cubicBezTo>
                    <a:pt x="2239" y="24"/>
                    <a:pt x="2036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4221350" y="1572375"/>
              <a:ext cx="616175" cy="359275"/>
            </a:xfrm>
            <a:custGeom>
              <a:avLst/>
              <a:gdLst/>
              <a:ahLst/>
              <a:cxnLst/>
              <a:rect l="l" t="t" r="r" b="b"/>
              <a:pathLst>
                <a:path w="24647" h="14371" extrusionOk="0">
                  <a:moveTo>
                    <a:pt x="11521" y="0"/>
                  </a:moveTo>
                  <a:cubicBezTo>
                    <a:pt x="11443" y="0"/>
                    <a:pt x="11366" y="4"/>
                    <a:pt x="11288" y="11"/>
                  </a:cubicBezTo>
                  <a:lnTo>
                    <a:pt x="2251" y="869"/>
                  </a:lnTo>
                  <a:cubicBezTo>
                    <a:pt x="989" y="988"/>
                    <a:pt x="0" y="2059"/>
                    <a:pt x="0" y="3357"/>
                  </a:cubicBezTo>
                  <a:lnTo>
                    <a:pt x="0" y="11870"/>
                  </a:lnTo>
                  <a:cubicBezTo>
                    <a:pt x="0" y="13251"/>
                    <a:pt x="1120" y="14370"/>
                    <a:pt x="2501" y="14370"/>
                  </a:cubicBezTo>
                  <a:lnTo>
                    <a:pt x="24646" y="14370"/>
                  </a:lnTo>
                  <a:lnTo>
                    <a:pt x="13895" y="1678"/>
                  </a:lnTo>
                  <a:cubicBezTo>
                    <a:pt x="13529" y="669"/>
                    <a:pt x="12574" y="0"/>
                    <a:pt x="1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4205575" y="1055325"/>
              <a:ext cx="1232625" cy="902225"/>
            </a:xfrm>
            <a:custGeom>
              <a:avLst/>
              <a:gdLst/>
              <a:ahLst/>
              <a:cxnLst/>
              <a:rect l="l" t="t" r="r" b="b"/>
              <a:pathLst>
                <a:path w="49305" h="36089" extrusionOk="0">
                  <a:moveTo>
                    <a:pt x="17356" y="0"/>
                  </a:moveTo>
                  <a:cubicBezTo>
                    <a:pt x="17350" y="0"/>
                    <a:pt x="17343" y="0"/>
                    <a:pt x="17336" y="0"/>
                  </a:cubicBezTo>
                  <a:cubicBezTo>
                    <a:pt x="14848" y="48"/>
                    <a:pt x="9406" y="453"/>
                    <a:pt x="7097" y="3013"/>
                  </a:cubicBezTo>
                  <a:cubicBezTo>
                    <a:pt x="5051" y="5323"/>
                    <a:pt x="3483" y="5850"/>
                    <a:pt x="2008" y="5850"/>
                  </a:cubicBezTo>
                  <a:cubicBezTo>
                    <a:pt x="1757" y="5850"/>
                    <a:pt x="1509" y="5835"/>
                    <a:pt x="1262" y="5811"/>
                  </a:cubicBezTo>
                  <a:cubicBezTo>
                    <a:pt x="1226" y="5807"/>
                    <a:pt x="1191" y="5806"/>
                    <a:pt x="1155" y="5806"/>
                  </a:cubicBezTo>
                  <a:cubicBezTo>
                    <a:pt x="524" y="5806"/>
                    <a:pt x="0" y="6300"/>
                    <a:pt x="0" y="6954"/>
                  </a:cubicBezTo>
                  <a:lnTo>
                    <a:pt x="0" y="18645"/>
                  </a:lnTo>
                  <a:cubicBezTo>
                    <a:pt x="0" y="23813"/>
                    <a:pt x="298" y="26051"/>
                    <a:pt x="4846" y="28266"/>
                  </a:cubicBezTo>
                  <a:cubicBezTo>
                    <a:pt x="9383" y="30480"/>
                    <a:pt x="18931" y="36088"/>
                    <a:pt x="29373" y="36088"/>
                  </a:cubicBezTo>
                  <a:cubicBezTo>
                    <a:pt x="35433" y="36088"/>
                    <a:pt x="49304" y="32064"/>
                    <a:pt x="43232" y="25706"/>
                  </a:cubicBezTo>
                  <a:cubicBezTo>
                    <a:pt x="39136" y="21420"/>
                    <a:pt x="17169" y="21586"/>
                    <a:pt x="18515" y="1239"/>
                  </a:cubicBezTo>
                  <a:cubicBezTo>
                    <a:pt x="18550" y="578"/>
                    <a:pt x="18025" y="0"/>
                    <a:pt x="17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4444600" y="1055900"/>
              <a:ext cx="449475" cy="597200"/>
            </a:xfrm>
            <a:custGeom>
              <a:avLst/>
              <a:gdLst/>
              <a:ahLst/>
              <a:cxnLst/>
              <a:rect l="l" t="t" r="r" b="b"/>
              <a:pathLst>
                <a:path w="17979" h="23888" extrusionOk="0">
                  <a:moveTo>
                    <a:pt x="7828" y="0"/>
                  </a:moveTo>
                  <a:cubicBezTo>
                    <a:pt x="7814" y="0"/>
                    <a:pt x="7800" y="1"/>
                    <a:pt x="7787" y="1"/>
                  </a:cubicBezTo>
                  <a:cubicBezTo>
                    <a:pt x="6870" y="13"/>
                    <a:pt x="5525" y="84"/>
                    <a:pt x="4096" y="299"/>
                  </a:cubicBezTo>
                  <a:cubicBezTo>
                    <a:pt x="3251" y="418"/>
                    <a:pt x="2358" y="596"/>
                    <a:pt x="1512" y="846"/>
                  </a:cubicBezTo>
                  <a:cubicBezTo>
                    <a:pt x="500" y="6383"/>
                    <a:pt x="0" y="12050"/>
                    <a:pt x="2846" y="16325"/>
                  </a:cubicBezTo>
                  <a:cubicBezTo>
                    <a:pt x="4882" y="19599"/>
                    <a:pt x="7525" y="21944"/>
                    <a:pt x="10525" y="23659"/>
                  </a:cubicBezTo>
                  <a:cubicBezTo>
                    <a:pt x="10795" y="23813"/>
                    <a:pt x="11094" y="23888"/>
                    <a:pt x="11392" y="23888"/>
                  </a:cubicBezTo>
                  <a:cubicBezTo>
                    <a:pt x="11896" y="23888"/>
                    <a:pt x="12395" y="23675"/>
                    <a:pt x="12740" y="23278"/>
                  </a:cubicBezTo>
                  <a:cubicBezTo>
                    <a:pt x="13192" y="22742"/>
                    <a:pt x="13680" y="22242"/>
                    <a:pt x="14192" y="21754"/>
                  </a:cubicBezTo>
                  <a:cubicBezTo>
                    <a:pt x="15347" y="20658"/>
                    <a:pt x="16633" y="19670"/>
                    <a:pt x="17979" y="18777"/>
                  </a:cubicBezTo>
                  <a:cubicBezTo>
                    <a:pt x="12716" y="15670"/>
                    <a:pt x="8335" y="10633"/>
                    <a:pt x="8966" y="1227"/>
                  </a:cubicBezTo>
                  <a:cubicBezTo>
                    <a:pt x="9012" y="574"/>
                    <a:pt x="8498" y="0"/>
                    <a:pt x="78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4205575" y="1371150"/>
              <a:ext cx="632550" cy="560500"/>
            </a:xfrm>
            <a:custGeom>
              <a:avLst/>
              <a:gdLst/>
              <a:ahLst/>
              <a:cxnLst/>
              <a:rect l="l" t="t" r="r" b="b"/>
              <a:pathLst>
                <a:path w="25302" h="22420" extrusionOk="0">
                  <a:moveTo>
                    <a:pt x="701" y="0"/>
                  </a:moveTo>
                  <a:cubicBezTo>
                    <a:pt x="471" y="0"/>
                    <a:pt x="237" y="5"/>
                    <a:pt x="0" y="12"/>
                  </a:cubicBezTo>
                  <a:lnTo>
                    <a:pt x="0" y="6024"/>
                  </a:lnTo>
                  <a:cubicBezTo>
                    <a:pt x="0" y="11180"/>
                    <a:pt x="298" y="13418"/>
                    <a:pt x="4846" y="15633"/>
                  </a:cubicBezTo>
                  <a:cubicBezTo>
                    <a:pt x="7620" y="16990"/>
                    <a:pt x="12228" y="19597"/>
                    <a:pt x="17765" y="21419"/>
                  </a:cubicBezTo>
                  <a:lnTo>
                    <a:pt x="25301" y="22419"/>
                  </a:lnTo>
                  <a:cubicBezTo>
                    <a:pt x="17991" y="20740"/>
                    <a:pt x="8454" y="11037"/>
                    <a:pt x="3787" y="976"/>
                  </a:cubicBezTo>
                  <a:cubicBezTo>
                    <a:pt x="3247" y="162"/>
                    <a:pt x="205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4304400" y="1733650"/>
              <a:ext cx="1081700" cy="224475"/>
            </a:xfrm>
            <a:custGeom>
              <a:avLst/>
              <a:gdLst/>
              <a:ahLst/>
              <a:cxnLst/>
              <a:rect l="l" t="t" r="r" b="b"/>
              <a:pathLst>
                <a:path w="43268" h="8979" extrusionOk="0">
                  <a:moveTo>
                    <a:pt x="40211" y="1"/>
                  </a:moveTo>
                  <a:cubicBezTo>
                    <a:pt x="39439" y="1"/>
                    <a:pt x="38663" y="119"/>
                    <a:pt x="38005" y="573"/>
                  </a:cubicBezTo>
                  <a:cubicBezTo>
                    <a:pt x="37088" y="1478"/>
                    <a:pt x="37529" y="4169"/>
                    <a:pt x="36636" y="4657"/>
                  </a:cubicBezTo>
                  <a:cubicBezTo>
                    <a:pt x="33675" y="6288"/>
                    <a:pt x="30092" y="6908"/>
                    <a:pt x="26341" y="6908"/>
                  </a:cubicBezTo>
                  <a:cubicBezTo>
                    <a:pt x="14470" y="6908"/>
                    <a:pt x="909" y="703"/>
                    <a:pt x="15" y="703"/>
                  </a:cubicBezTo>
                  <a:cubicBezTo>
                    <a:pt x="9" y="703"/>
                    <a:pt x="5" y="704"/>
                    <a:pt x="0" y="704"/>
                  </a:cubicBezTo>
                  <a:cubicBezTo>
                    <a:pt x="5108" y="3276"/>
                    <a:pt x="12657" y="8979"/>
                    <a:pt x="25408" y="8979"/>
                  </a:cubicBezTo>
                  <a:cubicBezTo>
                    <a:pt x="36410" y="8979"/>
                    <a:pt x="43268" y="5538"/>
                    <a:pt x="40327" y="2"/>
                  </a:cubicBezTo>
                  <a:cubicBezTo>
                    <a:pt x="40288" y="1"/>
                    <a:pt x="40250" y="1"/>
                    <a:pt x="40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4561875" y="1310450"/>
              <a:ext cx="66400" cy="58600"/>
            </a:xfrm>
            <a:custGeom>
              <a:avLst/>
              <a:gdLst/>
              <a:ahLst/>
              <a:cxnLst/>
              <a:rect l="l" t="t" r="r" b="b"/>
              <a:pathLst>
                <a:path w="2656" h="2344" extrusionOk="0">
                  <a:moveTo>
                    <a:pt x="1335" y="0"/>
                  </a:moveTo>
                  <a:cubicBezTo>
                    <a:pt x="868" y="0"/>
                    <a:pt x="421" y="281"/>
                    <a:pt x="238" y="737"/>
                  </a:cubicBezTo>
                  <a:cubicBezTo>
                    <a:pt x="0" y="1332"/>
                    <a:pt x="298" y="2023"/>
                    <a:pt x="893" y="2261"/>
                  </a:cubicBezTo>
                  <a:cubicBezTo>
                    <a:pt x="1033" y="2317"/>
                    <a:pt x="1178" y="2343"/>
                    <a:pt x="1320" y="2343"/>
                  </a:cubicBezTo>
                  <a:cubicBezTo>
                    <a:pt x="1787" y="2343"/>
                    <a:pt x="2235" y="2062"/>
                    <a:pt x="2417" y="1606"/>
                  </a:cubicBezTo>
                  <a:cubicBezTo>
                    <a:pt x="2655" y="1011"/>
                    <a:pt x="2358" y="320"/>
                    <a:pt x="1762" y="82"/>
                  </a:cubicBezTo>
                  <a:cubicBezTo>
                    <a:pt x="1623" y="26"/>
                    <a:pt x="1478" y="0"/>
                    <a:pt x="1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4613350" y="1433975"/>
              <a:ext cx="66125" cy="58600"/>
            </a:xfrm>
            <a:custGeom>
              <a:avLst/>
              <a:gdLst/>
              <a:ahLst/>
              <a:cxnLst/>
              <a:rect l="l" t="t" r="r" b="b"/>
              <a:pathLst>
                <a:path w="2645" h="2344" extrusionOk="0">
                  <a:moveTo>
                    <a:pt x="1326" y="0"/>
                  </a:moveTo>
                  <a:cubicBezTo>
                    <a:pt x="862" y="0"/>
                    <a:pt x="421" y="281"/>
                    <a:pt x="239" y="737"/>
                  </a:cubicBezTo>
                  <a:cubicBezTo>
                    <a:pt x="1" y="1332"/>
                    <a:pt x="299" y="2023"/>
                    <a:pt x="894" y="2261"/>
                  </a:cubicBezTo>
                  <a:cubicBezTo>
                    <a:pt x="1034" y="2317"/>
                    <a:pt x="1178" y="2343"/>
                    <a:pt x="1320" y="2343"/>
                  </a:cubicBezTo>
                  <a:cubicBezTo>
                    <a:pt x="1783" y="2343"/>
                    <a:pt x="2224" y="2062"/>
                    <a:pt x="2406" y="1606"/>
                  </a:cubicBezTo>
                  <a:cubicBezTo>
                    <a:pt x="2644" y="1011"/>
                    <a:pt x="2347" y="320"/>
                    <a:pt x="1751" y="82"/>
                  </a:cubicBezTo>
                  <a:cubicBezTo>
                    <a:pt x="1612" y="27"/>
                    <a:pt x="1467" y="0"/>
                    <a:pt x="1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38" name="Google Shape;12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5248" y="360692"/>
            <a:ext cx="1152244" cy="115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9" name="Google Shape;1239;p7"/>
          <p:cNvGrpSpPr/>
          <p:nvPr/>
        </p:nvGrpSpPr>
        <p:grpSpPr>
          <a:xfrm rot="662312">
            <a:off x="6244377" y="581013"/>
            <a:ext cx="830543" cy="712297"/>
            <a:chOff x="4491625" y="3175025"/>
            <a:chExt cx="948950" cy="917600"/>
          </a:xfrm>
        </p:grpSpPr>
        <p:sp>
          <p:nvSpPr>
            <p:cNvPr id="1240" name="Google Shape;1240;p7"/>
            <p:cNvSpPr/>
            <p:nvPr/>
          </p:nvSpPr>
          <p:spPr>
            <a:xfrm>
              <a:off x="4654725" y="3781550"/>
              <a:ext cx="785850" cy="311075"/>
            </a:xfrm>
            <a:custGeom>
              <a:avLst/>
              <a:gdLst/>
              <a:ahLst/>
              <a:cxnLst/>
              <a:rect l="l" t="t" r="r" b="b"/>
              <a:pathLst>
                <a:path w="31434" h="12443" extrusionOk="0">
                  <a:moveTo>
                    <a:pt x="28302" y="0"/>
                  </a:moveTo>
                  <a:lnTo>
                    <a:pt x="20313" y="1167"/>
                  </a:lnTo>
                  <a:lnTo>
                    <a:pt x="21563" y="6501"/>
                  </a:lnTo>
                  <a:cubicBezTo>
                    <a:pt x="21563" y="6501"/>
                    <a:pt x="18399" y="7889"/>
                    <a:pt x="15475" y="7889"/>
                  </a:cubicBezTo>
                  <a:cubicBezTo>
                    <a:pt x="14785" y="7889"/>
                    <a:pt x="14109" y="7811"/>
                    <a:pt x="13491" y="7620"/>
                  </a:cubicBezTo>
                  <a:cubicBezTo>
                    <a:pt x="12912" y="7439"/>
                    <a:pt x="11885" y="7360"/>
                    <a:pt x="10892" y="7360"/>
                  </a:cubicBezTo>
                  <a:cubicBezTo>
                    <a:pt x="10252" y="7360"/>
                    <a:pt x="9626" y="7393"/>
                    <a:pt x="9145" y="7454"/>
                  </a:cubicBezTo>
                  <a:cubicBezTo>
                    <a:pt x="9113" y="7458"/>
                    <a:pt x="9082" y="7461"/>
                    <a:pt x="9051" y="7461"/>
                  </a:cubicBezTo>
                  <a:cubicBezTo>
                    <a:pt x="8701" y="7461"/>
                    <a:pt x="8422" y="7159"/>
                    <a:pt x="8454" y="6787"/>
                  </a:cubicBezTo>
                  <a:lnTo>
                    <a:pt x="8300" y="2906"/>
                  </a:lnTo>
                  <a:lnTo>
                    <a:pt x="1" y="4096"/>
                  </a:lnTo>
                  <a:lnTo>
                    <a:pt x="13" y="8692"/>
                  </a:lnTo>
                  <a:cubicBezTo>
                    <a:pt x="25" y="11121"/>
                    <a:pt x="2013" y="12061"/>
                    <a:pt x="4632" y="12442"/>
                  </a:cubicBezTo>
                  <a:cubicBezTo>
                    <a:pt x="4632" y="12442"/>
                    <a:pt x="12312" y="12419"/>
                    <a:pt x="17289" y="11371"/>
                  </a:cubicBezTo>
                  <a:cubicBezTo>
                    <a:pt x="24075" y="9978"/>
                    <a:pt x="29826" y="7216"/>
                    <a:pt x="29826" y="7216"/>
                  </a:cubicBezTo>
                  <a:cubicBezTo>
                    <a:pt x="30874" y="7001"/>
                    <a:pt x="31433" y="5834"/>
                    <a:pt x="30921" y="4894"/>
                  </a:cubicBezTo>
                  <a:lnTo>
                    <a:pt x="28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4491625" y="3220025"/>
              <a:ext cx="931675" cy="705600"/>
            </a:xfrm>
            <a:custGeom>
              <a:avLst/>
              <a:gdLst/>
              <a:ahLst/>
              <a:cxnLst/>
              <a:rect l="l" t="t" r="r" b="b"/>
              <a:pathLst>
                <a:path w="37267" h="28224" extrusionOk="0">
                  <a:moveTo>
                    <a:pt x="13298" y="1"/>
                  </a:moveTo>
                  <a:cubicBezTo>
                    <a:pt x="13090" y="1"/>
                    <a:pt x="12880" y="22"/>
                    <a:pt x="12669" y="66"/>
                  </a:cubicBezTo>
                  <a:lnTo>
                    <a:pt x="2715" y="2114"/>
                  </a:lnTo>
                  <a:cubicBezTo>
                    <a:pt x="1072" y="2471"/>
                    <a:pt x="0" y="4102"/>
                    <a:pt x="346" y="5745"/>
                  </a:cubicBezTo>
                  <a:lnTo>
                    <a:pt x="4275" y="24712"/>
                  </a:lnTo>
                  <a:cubicBezTo>
                    <a:pt x="4701" y="26789"/>
                    <a:pt x="6531" y="28223"/>
                    <a:pt x="8572" y="28223"/>
                  </a:cubicBezTo>
                  <a:cubicBezTo>
                    <a:pt x="8871" y="28223"/>
                    <a:pt x="9174" y="28193"/>
                    <a:pt x="9478" y="28129"/>
                  </a:cubicBezTo>
                  <a:cubicBezTo>
                    <a:pt x="9478" y="28129"/>
                    <a:pt x="14340" y="27264"/>
                    <a:pt x="17781" y="27264"/>
                  </a:cubicBezTo>
                  <a:cubicBezTo>
                    <a:pt x="18855" y="27264"/>
                    <a:pt x="19790" y="27348"/>
                    <a:pt x="20396" y="27569"/>
                  </a:cubicBezTo>
                  <a:cubicBezTo>
                    <a:pt x="21294" y="27896"/>
                    <a:pt x="22323" y="28032"/>
                    <a:pt x="23414" y="28032"/>
                  </a:cubicBezTo>
                  <a:cubicBezTo>
                    <a:pt x="28840" y="28032"/>
                    <a:pt x="35791" y="24664"/>
                    <a:pt x="35791" y="24664"/>
                  </a:cubicBezTo>
                  <a:cubicBezTo>
                    <a:pt x="36683" y="24474"/>
                    <a:pt x="37267" y="23592"/>
                    <a:pt x="37088" y="22700"/>
                  </a:cubicBezTo>
                  <a:lnTo>
                    <a:pt x="36553" y="20080"/>
                  </a:lnTo>
                  <a:cubicBezTo>
                    <a:pt x="35767" y="16282"/>
                    <a:pt x="32433" y="13567"/>
                    <a:pt x="28552" y="13544"/>
                  </a:cubicBezTo>
                  <a:lnTo>
                    <a:pt x="22813" y="13532"/>
                  </a:lnTo>
                  <a:cubicBezTo>
                    <a:pt x="20348" y="13532"/>
                    <a:pt x="18217" y="11793"/>
                    <a:pt x="17729" y="9376"/>
                  </a:cubicBezTo>
                  <a:lnTo>
                    <a:pt x="16288" y="2423"/>
                  </a:lnTo>
                  <a:cubicBezTo>
                    <a:pt x="15987" y="990"/>
                    <a:pt x="14716" y="1"/>
                    <a:pt x="13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4494000" y="3289825"/>
              <a:ext cx="138875" cy="255100"/>
            </a:xfrm>
            <a:custGeom>
              <a:avLst/>
              <a:gdLst/>
              <a:ahLst/>
              <a:cxnLst/>
              <a:rect l="l" t="t" r="r" b="b"/>
              <a:pathLst>
                <a:path w="5555" h="10204" extrusionOk="0">
                  <a:moveTo>
                    <a:pt x="1263" y="0"/>
                  </a:moveTo>
                  <a:cubicBezTo>
                    <a:pt x="429" y="691"/>
                    <a:pt x="1" y="1810"/>
                    <a:pt x="227" y="2953"/>
                  </a:cubicBezTo>
                  <a:lnTo>
                    <a:pt x="1751" y="10204"/>
                  </a:lnTo>
                  <a:cubicBezTo>
                    <a:pt x="1989" y="10025"/>
                    <a:pt x="2227" y="9763"/>
                    <a:pt x="2453" y="9382"/>
                  </a:cubicBezTo>
                  <a:cubicBezTo>
                    <a:pt x="5554" y="4521"/>
                    <a:pt x="4877" y="733"/>
                    <a:pt x="3629" y="733"/>
                  </a:cubicBezTo>
                  <a:cubicBezTo>
                    <a:pt x="3603" y="733"/>
                    <a:pt x="3576" y="735"/>
                    <a:pt x="3549" y="738"/>
                  </a:cubicBezTo>
                  <a:cubicBezTo>
                    <a:pt x="3501" y="744"/>
                    <a:pt x="3450" y="747"/>
                    <a:pt x="3398" y="747"/>
                  </a:cubicBezTo>
                  <a:cubicBezTo>
                    <a:pt x="2828" y="747"/>
                    <a:pt x="2015" y="404"/>
                    <a:pt x="1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4692825" y="3175025"/>
              <a:ext cx="523900" cy="476450"/>
            </a:xfrm>
            <a:custGeom>
              <a:avLst/>
              <a:gdLst/>
              <a:ahLst/>
              <a:cxnLst/>
              <a:rect l="l" t="t" r="r" b="b"/>
              <a:pathLst>
                <a:path w="20956" h="19058" extrusionOk="0">
                  <a:moveTo>
                    <a:pt x="6425" y="1"/>
                  </a:moveTo>
                  <a:cubicBezTo>
                    <a:pt x="4486" y="1"/>
                    <a:pt x="2276" y="1039"/>
                    <a:pt x="2132" y="1139"/>
                  </a:cubicBezTo>
                  <a:cubicBezTo>
                    <a:pt x="1" y="2675"/>
                    <a:pt x="656" y="4378"/>
                    <a:pt x="4144" y="12962"/>
                  </a:cubicBezTo>
                  <a:cubicBezTo>
                    <a:pt x="6188" y="18017"/>
                    <a:pt x="10797" y="19058"/>
                    <a:pt x="14247" y="19058"/>
                  </a:cubicBezTo>
                  <a:cubicBezTo>
                    <a:pt x="16665" y="19058"/>
                    <a:pt x="18515" y="18546"/>
                    <a:pt x="18515" y="18546"/>
                  </a:cubicBezTo>
                  <a:cubicBezTo>
                    <a:pt x="18396" y="16201"/>
                    <a:pt x="20956" y="15379"/>
                    <a:pt x="20515" y="15367"/>
                  </a:cubicBezTo>
                  <a:cubicBezTo>
                    <a:pt x="20051" y="15344"/>
                    <a:pt x="15836" y="15344"/>
                    <a:pt x="13372" y="15153"/>
                  </a:cubicBezTo>
                  <a:cubicBezTo>
                    <a:pt x="10895" y="14963"/>
                    <a:pt x="10300" y="12808"/>
                    <a:pt x="10300" y="11700"/>
                  </a:cubicBezTo>
                  <a:cubicBezTo>
                    <a:pt x="10300" y="10605"/>
                    <a:pt x="10217" y="5521"/>
                    <a:pt x="9228" y="1878"/>
                  </a:cubicBezTo>
                  <a:cubicBezTo>
                    <a:pt x="8843" y="443"/>
                    <a:pt x="7692" y="1"/>
                    <a:pt x="6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4527350" y="3444400"/>
              <a:ext cx="782550" cy="481125"/>
            </a:xfrm>
            <a:custGeom>
              <a:avLst/>
              <a:gdLst/>
              <a:ahLst/>
              <a:cxnLst/>
              <a:rect l="l" t="t" r="r" b="b"/>
              <a:pathLst>
                <a:path w="31302" h="19245" extrusionOk="0">
                  <a:moveTo>
                    <a:pt x="9793" y="1"/>
                  </a:moveTo>
                  <a:cubicBezTo>
                    <a:pt x="9661" y="1"/>
                    <a:pt x="9527" y="15"/>
                    <a:pt x="9394" y="44"/>
                  </a:cubicBezTo>
                  <a:lnTo>
                    <a:pt x="0" y="1997"/>
                  </a:lnTo>
                  <a:lnTo>
                    <a:pt x="2846" y="15737"/>
                  </a:lnTo>
                  <a:cubicBezTo>
                    <a:pt x="3272" y="17818"/>
                    <a:pt x="5109" y="19245"/>
                    <a:pt x="7156" y="19245"/>
                  </a:cubicBezTo>
                  <a:cubicBezTo>
                    <a:pt x="7450" y="19245"/>
                    <a:pt x="7749" y="19215"/>
                    <a:pt x="8049" y="19154"/>
                  </a:cubicBezTo>
                  <a:cubicBezTo>
                    <a:pt x="8049" y="19154"/>
                    <a:pt x="12911" y="18289"/>
                    <a:pt x="16347" y="18289"/>
                  </a:cubicBezTo>
                  <a:cubicBezTo>
                    <a:pt x="17419" y="18289"/>
                    <a:pt x="18352" y="18373"/>
                    <a:pt x="18955" y="18594"/>
                  </a:cubicBezTo>
                  <a:cubicBezTo>
                    <a:pt x="19859" y="18926"/>
                    <a:pt x="20894" y="19064"/>
                    <a:pt x="21988" y="19064"/>
                  </a:cubicBezTo>
                  <a:cubicBezTo>
                    <a:pt x="24194" y="19064"/>
                    <a:pt x="26645" y="18504"/>
                    <a:pt x="28777" y="17844"/>
                  </a:cubicBezTo>
                  <a:cubicBezTo>
                    <a:pt x="28920" y="17820"/>
                    <a:pt x="29051" y="17773"/>
                    <a:pt x="29182" y="17725"/>
                  </a:cubicBezTo>
                  <a:cubicBezTo>
                    <a:pt x="29944" y="17487"/>
                    <a:pt x="30659" y="17237"/>
                    <a:pt x="31302" y="16999"/>
                  </a:cubicBezTo>
                  <a:lnTo>
                    <a:pt x="27694" y="10176"/>
                  </a:lnTo>
                  <a:cubicBezTo>
                    <a:pt x="26837" y="8581"/>
                    <a:pt x="25253" y="7498"/>
                    <a:pt x="23443" y="7295"/>
                  </a:cubicBezTo>
                  <a:lnTo>
                    <a:pt x="18490" y="6747"/>
                  </a:lnTo>
                  <a:cubicBezTo>
                    <a:pt x="16609" y="6533"/>
                    <a:pt x="14919" y="5557"/>
                    <a:pt x="13799" y="4045"/>
                  </a:cubicBezTo>
                  <a:lnTo>
                    <a:pt x="11382" y="806"/>
                  </a:lnTo>
                  <a:cubicBezTo>
                    <a:pt x="11000" y="307"/>
                    <a:pt x="10409" y="1"/>
                    <a:pt x="9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4805350" y="3530475"/>
              <a:ext cx="48250" cy="46900"/>
            </a:xfrm>
            <a:custGeom>
              <a:avLst/>
              <a:gdLst/>
              <a:ahLst/>
              <a:cxnLst/>
              <a:rect l="l" t="t" r="r" b="b"/>
              <a:pathLst>
                <a:path w="1930" h="1876" extrusionOk="0">
                  <a:moveTo>
                    <a:pt x="965" y="137"/>
                  </a:moveTo>
                  <a:cubicBezTo>
                    <a:pt x="1132" y="137"/>
                    <a:pt x="1274" y="173"/>
                    <a:pt x="1394" y="268"/>
                  </a:cubicBezTo>
                  <a:cubicBezTo>
                    <a:pt x="1572" y="387"/>
                    <a:pt x="1691" y="566"/>
                    <a:pt x="1739" y="768"/>
                  </a:cubicBezTo>
                  <a:cubicBezTo>
                    <a:pt x="1786" y="983"/>
                    <a:pt x="1739" y="1185"/>
                    <a:pt x="1620" y="1364"/>
                  </a:cubicBezTo>
                  <a:cubicBezTo>
                    <a:pt x="1501" y="1542"/>
                    <a:pt x="1322" y="1661"/>
                    <a:pt x="1120" y="1709"/>
                  </a:cubicBezTo>
                  <a:cubicBezTo>
                    <a:pt x="1064" y="1721"/>
                    <a:pt x="1010" y="1727"/>
                    <a:pt x="956" y="1727"/>
                  </a:cubicBezTo>
                  <a:cubicBezTo>
                    <a:pt x="802" y="1727"/>
                    <a:pt x="657" y="1678"/>
                    <a:pt x="524" y="1590"/>
                  </a:cubicBezTo>
                  <a:cubicBezTo>
                    <a:pt x="346" y="1471"/>
                    <a:pt x="227" y="1292"/>
                    <a:pt x="179" y="1090"/>
                  </a:cubicBezTo>
                  <a:cubicBezTo>
                    <a:pt x="131" y="876"/>
                    <a:pt x="179" y="673"/>
                    <a:pt x="298" y="495"/>
                  </a:cubicBezTo>
                  <a:cubicBezTo>
                    <a:pt x="417" y="316"/>
                    <a:pt x="596" y="197"/>
                    <a:pt x="798" y="149"/>
                  </a:cubicBezTo>
                  <a:cubicBezTo>
                    <a:pt x="858" y="137"/>
                    <a:pt x="905" y="137"/>
                    <a:pt x="965" y="137"/>
                  </a:cubicBezTo>
                  <a:close/>
                  <a:moveTo>
                    <a:pt x="963" y="0"/>
                  </a:moveTo>
                  <a:cubicBezTo>
                    <a:pt x="901" y="0"/>
                    <a:pt x="838" y="6"/>
                    <a:pt x="774" y="18"/>
                  </a:cubicBezTo>
                  <a:cubicBezTo>
                    <a:pt x="536" y="54"/>
                    <a:pt x="310" y="197"/>
                    <a:pt x="179" y="411"/>
                  </a:cubicBezTo>
                  <a:cubicBezTo>
                    <a:pt x="48" y="637"/>
                    <a:pt x="1" y="876"/>
                    <a:pt x="48" y="1126"/>
                  </a:cubicBezTo>
                  <a:cubicBezTo>
                    <a:pt x="84" y="1364"/>
                    <a:pt x="239" y="1590"/>
                    <a:pt x="441" y="1721"/>
                  </a:cubicBezTo>
                  <a:cubicBezTo>
                    <a:pt x="608" y="1816"/>
                    <a:pt x="786" y="1876"/>
                    <a:pt x="965" y="1876"/>
                  </a:cubicBezTo>
                  <a:cubicBezTo>
                    <a:pt x="1024" y="1876"/>
                    <a:pt x="1096" y="1864"/>
                    <a:pt x="1155" y="1864"/>
                  </a:cubicBezTo>
                  <a:cubicBezTo>
                    <a:pt x="1394" y="1816"/>
                    <a:pt x="1620" y="1661"/>
                    <a:pt x="1751" y="1459"/>
                  </a:cubicBezTo>
                  <a:cubicBezTo>
                    <a:pt x="1894" y="1233"/>
                    <a:pt x="1929" y="995"/>
                    <a:pt x="1894" y="745"/>
                  </a:cubicBezTo>
                  <a:cubicBezTo>
                    <a:pt x="1846" y="506"/>
                    <a:pt x="1691" y="280"/>
                    <a:pt x="1489" y="149"/>
                  </a:cubicBezTo>
                  <a:cubicBezTo>
                    <a:pt x="1320" y="52"/>
                    <a:pt x="1145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4876800" y="3600425"/>
              <a:ext cx="49725" cy="46900"/>
            </a:xfrm>
            <a:custGeom>
              <a:avLst/>
              <a:gdLst/>
              <a:ahLst/>
              <a:cxnLst/>
              <a:rect l="l" t="t" r="r" b="b"/>
              <a:pathLst>
                <a:path w="1989" h="1876" extrusionOk="0">
                  <a:moveTo>
                    <a:pt x="964" y="149"/>
                  </a:moveTo>
                  <a:cubicBezTo>
                    <a:pt x="1334" y="149"/>
                    <a:pt x="1667" y="399"/>
                    <a:pt x="1726" y="792"/>
                  </a:cubicBezTo>
                  <a:cubicBezTo>
                    <a:pt x="1810" y="1221"/>
                    <a:pt x="1548" y="1638"/>
                    <a:pt x="1119" y="1721"/>
                  </a:cubicBezTo>
                  <a:cubicBezTo>
                    <a:pt x="1064" y="1733"/>
                    <a:pt x="1009" y="1739"/>
                    <a:pt x="956" y="1739"/>
                  </a:cubicBezTo>
                  <a:cubicBezTo>
                    <a:pt x="802" y="1739"/>
                    <a:pt x="656" y="1690"/>
                    <a:pt x="524" y="1602"/>
                  </a:cubicBezTo>
                  <a:cubicBezTo>
                    <a:pt x="345" y="1483"/>
                    <a:pt x="226" y="1304"/>
                    <a:pt x="179" y="1102"/>
                  </a:cubicBezTo>
                  <a:cubicBezTo>
                    <a:pt x="131" y="887"/>
                    <a:pt x="179" y="685"/>
                    <a:pt x="298" y="506"/>
                  </a:cubicBezTo>
                  <a:cubicBezTo>
                    <a:pt x="417" y="328"/>
                    <a:pt x="595" y="209"/>
                    <a:pt x="798" y="161"/>
                  </a:cubicBezTo>
                  <a:cubicBezTo>
                    <a:pt x="857" y="149"/>
                    <a:pt x="905" y="149"/>
                    <a:pt x="964" y="149"/>
                  </a:cubicBezTo>
                  <a:close/>
                  <a:moveTo>
                    <a:pt x="962" y="0"/>
                  </a:moveTo>
                  <a:cubicBezTo>
                    <a:pt x="900" y="0"/>
                    <a:pt x="837" y="6"/>
                    <a:pt x="774" y="18"/>
                  </a:cubicBezTo>
                  <a:cubicBezTo>
                    <a:pt x="536" y="54"/>
                    <a:pt x="310" y="209"/>
                    <a:pt x="179" y="411"/>
                  </a:cubicBezTo>
                  <a:cubicBezTo>
                    <a:pt x="48" y="637"/>
                    <a:pt x="0" y="876"/>
                    <a:pt x="48" y="1126"/>
                  </a:cubicBezTo>
                  <a:cubicBezTo>
                    <a:pt x="83" y="1364"/>
                    <a:pt x="238" y="1590"/>
                    <a:pt x="441" y="1721"/>
                  </a:cubicBezTo>
                  <a:cubicBezTo>
                    <a:pt x="607" y="1816"/>
                    <a:pt x="786" y="1876"/>
                    <a:pt x="964" y="1876"/>
                  </a:cubicBezTo>
                  <a:cubicBezTo>
                    <a:pt x="1024" y="1876"/>
                    <a:pt x="1095" y="1876"/>
                    <a:pt x="1155" y="1864"/>
                  </a:cubicBezTo>
                  <a:cubicBezTo>
                    <a:pt x="1667" y="1757"/>
                    <a:pt x="1988" y="1245"/>
                    <a:pt x="1893" y="745"/>
                  </a:cubicBezTo>
                  <a:cubicBezTo>
                    <a:pt x="1845" y="506"/>
                    <a:pt x="1691" y="280"/>
                    <a:pt x="1488" y="149"/>
                  </a:cubicBezTo>
                  <a:cubicBezTo>
                    <a:pt x="1320" y="52"/>
                    <a:pt x="1144" y="0"/>
                    <a:pt x="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4978000" y="3630775"/>
              <a:ext cx="48225" cy="46925"/>
            </a:xfrm>
            <a:custGeom>
              <a:avLst/>
              <a:gdLst/>
              <a:ahLst/>
              <a:cxnLst/>
              <a:rect l="l" t="t" r="r" b="b"/>
              <a:pathLst>
                <a:path w="1929" h="1877" extrusionOk="0">
                  <a:moveTo>
                    <a:pt x="965" y="138"/>
                  </a:moveTo>
                  <a:cubicBezTo>
                    <a:pt x="1119" y="138"/>
                    <a:pt x="1274" y="185"/>
                    <a:pt x="1393" y="257"/>
                  </a:cubicBezTo>
                  <a:cubicBezTo>
                    <a:pt x="1572" y="376"/>
                    <a:pt x="1691" y="555"/>
                    <a:pt x="1738" y="769"/>
                  </a:cubicBezTo>
                  <a:cubicBezTo>
                    <a:pt x="1786" y="971"/>
                    <a:pt x="1738" y="1186"/>
                    <a:pt x="1619" y="1364"/>
                  </a:cubicBezTo>
                  <a:cubicBezTo>
                    <a:pt x="1500" y="1543"/>
                    <a:pt x="1322" y="1662"/>
                    <a:pt x="1119" y="1698"/>
                  </a:cubicBezTo>
                  <a:cubicBezTo>
                    <a:pt x="1060" y="1710"/>
                    <a:pt x="1001" y="1716"/>
                    <a:pt x="944" y="1716"/>
                  </a:cubicBezTo>
                  <a:cubicBezTo>
                    <a:pt x="573" y="1716"/>
                    <a:pt x="251" y="1461"/>
                    <a:pt x="179" y="1090"/>
                  </a:cubicBezTo>
                  <a:cubicBezTo>
                    <a:pt x="131" y="888"/>
                    <a:pt x="179" y="674"/>
                    <a:pt x="298" y="495"/>
                  </a:cubicBezTo>
                  <a:cubicBezTo>
                    <a:pt x="417" y="316"/>
                    <a:pt x="595" y="197"/>
                    <a:pt x="798" y="150"/>
                  </a:cubicBezTo>
                  <a:cubicBezTo>
                    <a:pt x="857" y="138"/>
                    <a:pt x="905" y="138"/>
                    <a:pt x="965" y="138"/>
                  </a:cubicBezTo>
                  <a:close/>
                  <a:moveTo>
                    <a:pt x="962" y="1"/>
                  </a:moveTo>
                  <a:cubicBezTo>
                    <a:pt x="900" y="1"/>
                    <a:pt x="838" y="7"/>
                    <a:pt x="774" y="19"/>
                  </a:cubicBezTo>
                  <a:cubicBezTo>
                    <a:pt x="536" y="66"/>
                    <a:pt x="310" y="209"/>
                    <a:pt x="179" y="424"/>
                  </a:cubicBezTo>
                  <a:cubicBezTo>
                    <a:pt x="48" y="650"/>
                    <a:pt x="0" y="888"/>
                    <a:pt x="48" y="1138"/>
                  </a:cubicBezTo>
                  <a:cubicBezTo>
                    <a:pt x="131" y="1567"/>
                    <a:pt x="536" y="1876"/>
                    <a:pt x="965" y="1876"/>
                  </a:cubicBezTo>
                  <a:cubicBezTo>
                    <a:pt x="1024" y="1876"/>
                    <a:pt x="1096" y="1876"/>
                    <a:pt x="1155" y="1864"/>
                  </a:cubicBezTo>
                  <a:cubicBezTo>
                    <a:pt x="1393" y="1817"/>
                    <a:pt x="1619" y="1674"/>
                    <a:pt x="1750" y="1459"/>
                  </a:cubicBezTo>
                  <a:cubicBezTo>
                    <a:pt x="1893" y="1233"/>
                    <a:pt x="1929" y="1007"/>
                    <a:pt x="1893" y="745"/>
                  </a:cubicBezTo>
                  <a:cubicBezTo>
                    <a:pt x="1846" y="507"/>
                    <a:pt x="1715" y="293"/>
                    <a:pt x="1488" y="150"/>
                  </a:cubicBezTo>
                  <a:cubicBezTo>
                    <a:pt x="1320" y="52"/>
                    <a:pt x="1144" y="1"/>
                    <a:pt x="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5076525" y="3639125"/>
              <a:ext cx="50025" cy="46900"/>
            </a:xfrm>
            <a:custGeom>
              <a:avLst/>
              <a:gdLst/>
              <a:ahLst/>
              <a:cxnLst/>
              <a:rect l="l" t="t" r="r" b="b"/>
              <a:pathLst>
                <a:path w="2001" h="1876" extrusionOk="0">
                  <a:moveTo>
                    <a:pt x="1024" y="149"/>
                  </a:moveTo>
                  <a:cubicBezTo>
                    <a:pt x="1179" y="149"/>
                    <a:pt x="1322" y="197"/>
                    <a:pt x="1476" y="280"/>
                  </a:cubicBezTo>
                  <a:cubicBezTo>
                    <a:pt x="1655" y="399"/>
                    <a:pt x="1774" y="578"/>
                    <a:pt x="1822" y="792"/>
                  </a:cubicBezTo>
                  <a:cubicBezTo>
                    <a:pt x="1857" y="994"/>
                    <a:pt x="1822" y="1197"/>
                    <a:pt x="1703" y="1387"/>
                  </a:cubicBezTo>
                  <a:cubicBezTo>
                    <a:pt x="1584" y="1554"/>
                    <a:pt x="1405" y="1685"/>
                    <a:pt x="1191" y="1721"/>
                  </a:cubicBezTo>
                  <a:cubicBezTo>
                    <a:pt x="1138" y="1733"/>
                    <a:pt x="1085" y="1739"/>
                    <a:pt x="1032" y="1739"/>
                  </a:cubicBezTo>
                  <a:cubicBezTo>
                    <a:pt x="880" y="1739"/>
                    <a:pt x="728" y="1690"/>
                    <a:pt x="595" y="1602"/>
                  </a:cubicBezTo>
                  <a:cubicBezTo>
                    <a:pt x="417" y="1483"/>
                    <a:pt x="298" y="1304"/>
                    <a:pt x="250" y="1102"/>
                  </a:cubicBezTo>
                  <a:cubicBezTo>
                    <a:pt x="167" y="673"/>
                    <a:pt x="429" y="256"/>
                    <a:pt x="869" y="161"/>
                  </a:cubicBezTo>
                  <a:cubicBezTo>
                    <a:pt x="917" y="149"/>
                    <a:pt x="965" y="149"/>
                    <a:pt x="1024" y="149"/>
                  </a:cubicBezTo>
                  <a:close/>
                  <a:moveTo>
                    <a:pt x="1022" y="0"/>
                  </a:moveTo>
                  <a:cubicBezTo>
                    <a:pt x="960" y="0"/>
                    <a:pt x="897" y="6"/>
                    <a:pt x="834" y="18"/>
                  </a:cubicBezTo>
                  <a:cubicBezTo>
                    <a:pt x="322" y="113"/>
                    <a:pt x="0" y="625"/>
                    <a:pt x="107" y="1125"/>
                  </a:cubicBezTo>
                  <a:cubicBezTo>
                    <a:pt x="143" y="1364"/>
                    <a:pt x="298" y="1590"/>
                    <a:pt x="512" y="1721"/>
                  </a:cubicBezTo>
                  <a:cubicBezTo>
                    <a:pt x="667" y="1816"/>
                    <a:pt x="845" y="1875"/>
                    <a:pt x="1024" y="1875"/>
                  </a:cubicBezTo>
                  <a:cubicBezTo>
                    <a:pt x="1084" y="1875"/>
                    <a:pt x="1167" y="1875"/>
                    <a:pt x="1215" y="1864"/>
                  </a:cubicBezTo>
                  <a:cubicBezTo>
                    <a:pt x="1453" y="1816"/>
                    <a:pt x="1679" y="1661"/>
                    <a:pt x="1822" y="1459"/>
                  </a:cubicBezTo>
                  <a:cubicBezTo>
                    <a:pt x="1953" y="1233"/>
                    <a:pt x="2000" y="994"/>
                    <a:pt x="1953" y="744"/>
                  </a:cubicBezTo>
                  <a:cubicBezTo>
                    <a:pt x="1905" y="506"/>
                    <a:pt x="1762" y="280"/>
                    <a:pt x="1548" y="149"/>
                  </a:cubicBezTo>
                  <a:cubicBezTo>
                    <a:pt x="1379" y="51"/>
                    <a:pt x="120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4538950" y="3523275"/>
              <a:ext cx="717975" cy="367250"/>
            </a:xfrm>
            <a:custGeom>
              <a:avLst/>
              <a:gdLst/>
              <a:ahLst/>
              <a:cxnLst/>
              <a:rect l="l" t="t" r="r" b="b"/>
              <a:pathLst>
                <a:path w="28719" h="14690" extrusionOk="0">
                  <a:moveTo>
                    <a:pt x="5091" y="0"/>
                  </a:moveTo>
                  <a:cubicBezTo>
                    <a:pt x="4831" y="0"/>
                    <a:pt x="4569" y="26"/>
                    <a:pt x="4310" y="80"/>
                  </a:cubicBezTo>
                  <a:lnTo>
                    <a:pt x="0" y="1080"/>
                  </a:lnTo>
                  <a:lnTo>
                    <a:pt x="84" y="1473"/>
                  </a:lnTo>
                  <a:lnTo>
                    <a:pt x="4406" y="485"/>
                  </a:lnTo>
                  <a:cubicBezTo>
                    <a:pt x="4641" y="434"/>
                    <a:pt x="4880" y="410"/>
                    <a:pt x="5116" y="410"/>
                  </a:cubicBezTo>
                  <a:cubicBezTo>
                    <a:pt x="6158" y="410"/>
                    <a:pt x="7171" y="887"/>
                    <a:pt x="7811" y="1711"/>
                  </a:cubicBezTo>
                  <a:cubicBezTo>
                    <a:pt x="9783" y="4235"/>
                    <a:pt x="13928" y="8257"/>
                    <a:pt x="20500" y="8257"/>
                  </a:cubicBezTo>
                  <a:cubicBezTo>
                    <a:pt x="21029" y="8257"/>
                    <a:pt x="21574" y="8231"/>
                    <a:pt x="22134" y="8176"/>
                  </a:cubicBezTo>
                  <a:cubicBezTo>
                    <a:pt x="22515" y="8260"/>
                    <a:pt x="26968" y="9391"/>
                    <a:pt x="28325" y="14689"/>
                  </a:cubicBezTo>
                  <a:cubicBezTo>
                    <a:pt x="28456" y="14665"/>
                    <a:pt x="28587" y="14618"/>
                    <a:pt x="28718" y="14570"/>
                  </a:cubicBezTo>
                  <a:cubicBezTo>
                    <a:pt x="27254" y="8795"/>
                    <a:pt x="22229" y="7783"/>
                    <a:pt x="22194" y="7760"/>
                  </a:cubicBezTo>
                  <a:lnTo>
                    <a:pt x="22134" y="7760"/>
                  </a:lnTo>
                  <a:cubicBezTo>
                    <a:pt x="21574" y="7816"/>
                    <a:pt x="21029" y="7843"/>
                    <a:pt x="20501" y="7843"/>
                  </a:cubicBezTo>
                  <a:cubicBezTo>
                    <a:pt x="14107" y="7843"/>
                    <a:pt x="10069" y="3936"/>
                    <a:pt x="8144" y="1461"/>
                  </a:cubicBezTo>
                  <a:cubicBezTo>
                    <a:pt x="7413" y="535"/>
                    <a:pt x="6267" y="0"/>
                    <a:pt x="5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4814275" y="3497225"/>
              <a:ext cx="172075" cy="70025"/>
            </a:xfrm>
            <a:custGeom>
              <a:avLst/>
              <a:gdLst/>
              <a:ahLst/>
              <a:cxnLst/>
              <a:rect l="l" t="t" r="r" b="b"/>
              <a:pathLst>
                <a:path w="6883" h="2801" extrusionOk="0">
                  <a:moveTo>
                    <a:pt x="6190" y="1"/>
                  </a:moveTo>
                  <a:cubicBezTo>
                    <a:pt x="3589" y="1"/>
                    <a:pt x="486" y="1707"/>
                    <a:pt x="358" y="1777"/>
                  </a:cubicBezTo>
                  <a:cubicBezTo>
                    <a:pt x="96" y="1920"/>
                    <a:pt x="1" y="2253"/>
                    <a:pt x="144" y="2515"/>
                  </a:cubicBezTo>
                  <a:cubicBezTo>
                    <a:pt x="244" y="2696"/>
                    <a:pt x="429" y="2800"/>
                    <a:pt x="620" y="2800"/>
                  </a:cubicBezTo>
                  <a:cubicBezTo>
                    <a:pt x="655" y="2800"/>
                    <a:pt x="691" y="2797"/>
                    <a:pt x="727" y="2789"/>
                  </a:cubicBezTo>
                  <a:cubicBezTo>
                    <a:pt x="775" y="2777"/>
                    <a:pt x="822" y="2753"/>
                    <a:pt x="882" y="2718"/>
                  </a:cubicBezTo>
                  <a:cubicBezTo>
                    <a:pt x="905" y="2694"/>
                    <a:pt x="3883" y="1073"/>
                    <a:pt x="6200" y="1073"/>
                  </a:cubicBezTo>
                  <a:cubicBezTo>
                    <a:pt x="6241" y="1073"/>
                    <a:pt x="6282" y="1073"/>
                    <a:pt x="6323" y="1074"/>
                  </a:cubicBezTo>
                  <a:cubicBezTo>
                    <a:pt x="6330" y="1075"/>
                    <a:pt x="6337" y="1075"/>
                    <a:pt x="6344" y="1075"/>
                  </a:cubicBezTo>
                  <a:cubicBezTo>
                    <a:pt x="6632" y="1075"/>
                    <a:pt x="6859" y="841"/>
                    <a:pt x="6871" y="551"/>
                  </a:cubicBezTo>
                  <a:cubicBezTo>
                    <a:pt x="6883" y="253"/>
                    <a:pt x="6644" y="15"/>
                    <a:pt x="6347" y="3"/>
                  </a:cubicBezTo>
                  <a:cubicBezTo>
                    <a:pt x="6295" y="2"/>
                    <a:pt x="6243" y="1"/>
                    <a:pt x="6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4885725" y="3531175"/>
              <a:ext cx="162825" cy="106375"/>
            </a:xfrm>
            <a:custGeom>
              <a:avLst/>
              <a:gdLst/>
              <a:ahLst/>
              <a:cxnLst/>
              <a:rect l="l" t="t" r="r" b="b"/>
              <a:pathLst>
                <a:path w="6513" h="4255" extrusionOk="0">
                  <a:moveTo>
                    <a:pt x="5982" y="1"/>
                  </a:moveTo>
                  <a:cubicBezTo>
                    <a:pt x="5969" y="1"/>
                    <a:pt x="5955" y="1"/>
                    <a:pt x="5941" y="2"/>
                  </a:cubicBezTo>
                  <a:cubicBezTo>
                    <a:pt x="2786" y="86"/>
                    <a:pt x="298" y="3241"/>
                    <a:pt x="191" y="3384"/>
                  </a:cubicBezTo>
                  <a:cubicBezTo>
                    <a:pt x="0" y="3622"/>
                    <a:pt x="48" y="3955"/>
                    <a:pt x="286" y="4134"/>
                  </a:cubicBezTo>
                  <a:cubicBezTo>
                    <a:pt x="384" y="4214"/>
                    <a:pt x="502" y="4254"/>
                    <a:pt x="616" y="4254"/>
                  </a:cubicBezTo>
                  <a:cubicBezTo>
                    <a:pt x="654" y="4254"/>
                    <a:pt x="691" y="4250"/>
                    <a:pt x="726" y="4241"/>
                  </a:cubicBezTo>
                  <a:cubicBezTo>
                    <a:pt x="846" y="4217"/>
                    <a:pt x="953" y="4158"/>
                    <a:pt x="1060" y="4050"/>
                  </a:cubicBezTo>
                  <a:cubicBezTo>
                    <a:pt x="1072" y="4015"/>
                    <a:pt x="3334" y="1169"/>
                    <a:pt x="5977" y="1086"/>
                  </a:cubicBezTo>
                  <a:cubicBezTo>
                    <a:pt x="6275" y="1074"/>
                    <a:pt x="6513" y="812"/>
                    <a:pt x="6501" y="514"/>
                  </a:cubicBezTo>
                  <a:cubicBezTo>
                    <a:pt x="6490" y="230"/>
                    <a:pt x="6262" y="1"/>
                    <a:pt x="5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4986325" y="3541750"/>
              <a:ext cx="130400" cy="125925"/>
            </a:xfrm>
            <a:custGeom>
              <a:avLst/>
              <a:gdLst/>
              <a:ahLst/>
              <a:cxnLst/>
              <a:rect l="l" t="t" r="r" b="b"/>
              <a:pathLst>
                <a:path w="5216" h="5037" extrusionOk="0">
                  <a:moveTo>
                    <a:pt x="4636" y="1"/>
                  </a:moveTo>
                  <a:cubicBezTo>
                    <a:pt x="4607" y="1"/>
                    <a:pt x="4578" y="3"/>
                    <a:pt x="4549" y="8"/>
                  </a:cubicBezTo>
                  <a:cubicBezTo>
                    <a:pt x="4489" y="20"/>
                    <a:pt x="4442" y="20"/>
                    <a:pt x="4394" y="44"/>
                  </a:cubicBezTo>
                  <a:cubicBezTo>
                    <a:pt x="1751" y="591"/>
                    <a:pt x="179" y="4127"/>
                    <a:pt x="120" y="4282"/>
                  </a:cubicBezTo>
                  <a:cubicBezTo>
                    <a:pt x="1" y="4568"/>
                    <a:pt x="143" y="4878"/>
                    <a:pt x="405" y="4997"/>
                  </a:cubicBezTo>
                  <a:cubicBezTo>
                    <a:pt x="468" y="5024"/>
                    <a:pt x="535" y="5036"/>
                    <a:pt x="601" y="5036"/>
                  </a:cubicBezTo>
                  <a:cubicBezTo>
                    <a:pt x="648" y="5036"/>
                    <a:pt x="694" y="5030"/>
                    <a:pt x="739" y="5020"/>
                  </a:cubicBezTo>
                  <a:cubicBezTo>
                    <a:pt x="917" y="4997"/>
                    <a:pt x="1060" y="4878"/>
                    <a:pt x="1144" y="4711"/>
                  </a:cubicBezTo>
                  <a:cubicBezTo>
                    <a:pt x="1525" y="3806"/>
                    <a:pt x="2941" y="1377"/>
                    <a:pt x="4727" y="1079"/>
                  </a:cubicBezTo>
                  <a:cubicBezTo>
                    <a:pt x="5025" y="1032"/>
                    <a:pt x="5215" y="758"/>
                    <a:pt x="5168" y="460"/>
                  </a:cubicBezTo>
                  <a:cubicBezTo>
                    <a:pt x="5125" y="192"/>
                    <a:pt x="4898" y="1"/>
                    <a:pt x="4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5086925" y="3545800"/>
              <a:ext cx="103625" cy="130325"/>
            </a:xfrm>
            <a:custGeom>
              <a:avLst/>
              <a:gdLst/>
              <a:ahLst/>
              <a:cxnLst/>
              <a:rect l="l" t="t" r="r" b="b"/>
              <a:pathLst>
                <a:path w="4145" h="5213" extrusionOk="0">
                  <a:moveTo>
                    <a:pt x="3568" y="0"/>
                  </a:moveTo>
                  <a:cubicBezTo>
                    <a:pt x="1239" y="0"/>
                    <a:pt x="191" y="4075"/>
                    <a:pt x="72" y="4549"/>
                  </a:cubicBezTo>
                  <a:cubicBezTo>
                    <a:pt x="1" y="4846"/>
                    <a:pt x="179" y="5132"/>
                    <a:pt x="477" y="5204"/>
                  </a:cubicBezTo>
                  <a:cubicBezTo>
                    <a:pt x="513" y="5210"/>
                    <a:pt x="554" y="5213"/>
                    <a:pt x="596" y="5213"/>
                  </a:cubicBezTo>
                  <a:cubicBezTo>
                    <a:pt x="638" y="5213"/>
                    <a:pt x="679" y="5210"/>
                    <a:pt x="715" y="5204"/>
                  </a:cubicBezTo>
                  <a:cubicBezTo>
                    <a:pt x="930" y="5156"/>
                    <a:pt x="1084" y="5013"/>
                    <a:pt x="1144" y="4799"/>
                  </a:cubicBezTo>
                  <a:cubicBezTo>
                    <a:pt x="1380" y="3829"/>
                    <a:pt x="2322" y="1084"/>
                    <a:pt x="3561" y="1084"/>
                  </a:cubicBezTo>
                  <a:cubicBezTo>
                    <a:pt x="3569" y="1084"/>
                    <a:pt x="3577" y="1084"/>
                    <a:pt x="3585" y="1084"/>
                  </a:cubicBezTo>
                  <a:cubicBezTo>
                    <a:pt x="3882" y="1084"/>
                    <a:pt x="4144" y="846"/>
                    <a:pt x="4144" y="548"/>
                  </a:cubicBezTo>
                  <a:cubicBezTo>
                    <a:pt x="4144" y="251"/>
                    <a:pt x="3906" y="1"/>
                    <a:pt x="3608" y="1"/>
                  </a:cubicBezTo>
                  <a:cubicBezTo>
                    <a:pt x="3595" y="0"/>
                    <a:pt x="3581" y="0"/>
                    <a:pt x="3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4656225" y="3910425"/>
              <a:ext cx="781975" cy="181900"/>
            </a:xfrm>
            <a:custGeom>
              <a:avLst/>
              <a:gdLst/>
              <a:ahLst/>
              <a:cxnLst/>
              <a:rect l="l" t="t" r="r" b="b"/>
              <a:pathLst>
                <a:path w="31279" h="7276" extrusionOk="0">
                  <a:moveTo>
                    <a:pt x="30981" y="1"/>
                  </a:moveTo>
                  <a:lnTo>
                    <a:pt x="30981" y="1"/>
                  </a:lnTo>
                  <a:cubicBezTo>
                    <a:pt x="21508" y="4111"/>
                    <a:pt x="14187" y="5282"/>
                    <a:pt x="8916" y="5282"/>
                  </a:cubicBezTo>
                  <a:cubicBezTo>
                    <a:pt x="4568" y="5282"/>
                    <a:pt x="1615" y="4485"/>
                    <a:pt x="0" y="3882"/>
                  </a:cubicBezTo>
                  <a:lnTo>
                    <a:pt x="0" y="3882"/>
                  </a:lnTo>
                  <a:cubicBezTo>
                    <a:pt x="191" y="6037"/>
                    <a:pt x="2120" y="6906"/>
                    <a:pt x="4608" y="7275"/>
                  </a:cubicBezTo>
                  <a:cubicBezTo>
                    <a:pt x="4608" y="7275"/>
                    <a:pt x="12288" y="7240"/>
                    <a:pt x="17265" y="6204"/>
                  </a:cubicBezTo>
                  <a:cubicBezTo>
                    <a:pt x="24051" y="4799"/>
                    <a:pt x="29790" y="2049"/>
                    <a:pt x="29790" y="2049"/>
                  </a:cubicBezTo>
                  <a:cubicBezTo>
                    <a:pt x="30742" y="1858"/>
                    <a:pt x="31278" y="870"/>
                    <a:pt x="30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4872625" y="3976575"/>
              <a:ext cx="51525" cy="45425"/>
            </a:xfrm>
            <a:custGeom>
              <a:avLst/>
              <a:gdLst/>
              <a:ahLst/>
              <a:cxnLst/>
              <a:rect l="l" t="t" r="r" b="b"/>
              <a:pathLst>
                <a:path w="2061" h="1817" extrusionOk="0">
                  <a:moveTo>
                    <a:pt x="1030" y="1"/>
                  </a:moveTo>
                  <a:cubicBezTo>
                    <a:pt x="744" y="1"/>
                    <a:pt x="461" y="135"/>
                    <a:pt x="286" y="391"/>
                  </a:cubicBezTo>
                  <a:cubicBezTo>
                    <a:pt x="0" y="808"/>
                    <a:pt x="107" y="1367"/>
                    <a:pt x="512" y="1653"/>
                  </a:cubicBezTo>
                  <a:cubicBezTo>
                    <a:pt x="673" y="1763"/>
                    <a:pt x="856" y="1817"/>
                    <a:pt x="1036" y="1817"/>
                  </a:cubicBezTo>
                  <a:cubicBezTo>
                    <a:pt x="1321" y="1817"/>
                    <a:pt x="1599" y="1682"/>
                    <a:pt x="1774" y="1427"/>
                  </a:cubicBezTo>
                  <a:cubicBezTo>
                    <a:pt x="2060" y="1010"/>
                    <a:pt x="1965" y="450"/>
                    <a:pt x="1548" y="165"/>
                  </a:cubicBezTo>
                  <a:cubicBezTo>
                    <a:pt x="1392" y="54"/>
                    <a:pt x="1210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4936325" y="3977475"/>
              <a:ext cx="49425" cy="45425"/>
            </a:xfrm>
            <a:custGeom>
              <a:avLst/>
              <a:gdLst/>
              <a:ahLst/>
              <a:cxnLst/>
              <a:rect l="l" t="t" r="r" b="b"/>
              <a:pathLst>
                <a:path w="1977" h="1817" extrusionOk="0">
                  <a:moveTo>
                    <a:pt x="991" y="1"/>
                  </a:moveTo>
                  <a:cubicBezTo>
                    <a:pt x="928" y="1"/>
                    <a:pt x="863" y="8"/>
                    <a:pt x="798" y="21"/>
                  </a:cubicBezTo>
                  <a:cubicBezTo>
                    <a:pt x="310" y="129"/>
                    <a:pt x="0" y="605"/>
                    <a:pt x="96" y="1093"/>
                  </a:cubicBezTo>
                  <a:cubicBezTo>
                    <a:pt x="189" y="1518"/>
                    <a:pt x="561" y="1816"/>
                    <a:pt x="978" y="1816"/>
                  </a:cubicBezTo>
                  <a:cubicBezTo>
                    <a:pt x="1040" y="1816"/>
                    <a:pt x="1104" y="1809"/>
                    <a:pt x="1167" y="1796"/>
                  </a:cubicBezTo>
                  <a:cubicBezTo>
                    <a:pt x="1667" y="1688"/>
                    <a:pt x="1977" y="1212"/>
                    <a:pt x="1870" y="724"/>
                  </a:cubicBezTo>
                  <a:cubicBezTo>
                    <a:pt x="1776" y="299"/>
                    <a:pt x="1413" y="1"/>
                    <a:pt x="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57" name="Google Shape;1257;p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12" y="2091040"/>
            <a:ext cx="1533538" cy="223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7385" y="2183994"/>
            <a:ext cx="1388173" cy="202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496" y="2183994"/>
            <a:ext cx="1369983" cy="199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5542" y="1957735"/>
            <a:ext cx="1648740" cy="240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Google Shape;1265;p8"/>
          <p:cNvGrpSpPr/>
          <p:nvPr/>
        </p:nvGrpSpPr>
        <p:grpSpPr>
          <a:xfrm>
            <a:off x="4494465" y="1080131"/>
            <a:ext cx="3936133" cy="2983237"/>
            <a:chOff x="1572575" y="3497750"/>
            <a:chExt cx="843650" cy="639425"/>
          </a:xfrm>
        </p:grpSpPr>
        <p:sp>
          <p:nvSpPr>
            <p:cNvPr id="1266" name="Google Shape;1266;p8"/>
            <p:cNvSpPr/>
            <p:nvPr/>
          </p:nvSpPr>
          <p:spPr>
            <a:xfrm>
              <a:off x="1572575" y="3497750"/>
              <a:ext cx="843650" cy="534600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1904398" y="4024708"/>
              <a:ext cx="179975" cy="112462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1904400" y="4032325"/>
              <a:ext cx="179975" cy="49825"/>
            </a:xfrm>
            <a:custGeom>
              <a:avLst/>
              <a:gdLst/>
              <a:ahLst/>
              <a:cxnLst/>
              <a:rect l="l" t="t" r="r" b="b"/>
              <a:pathLst>
                <a:path w="7199" h="1993" extrusionOk="0">
                  <a:moveTo>
                    <a:pt x="1" y="1"/>
                  </a:moveTo>
                  <a:lnTo>
                    <a:pt x="1" y="980"/>
                  </a:lnTo>
                  <a:lnTo>
                    <a:pt x="7198" y="1992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852950" y="4127950"/>
              <a:ext cx="283100" cy="9225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Google Shape;1270;p8"/>
          <p:cNvGrpSpPr/>
          <p:nvPr/>
        </p:nvGrpSpPr>
        <p:grpSpPr>
          <a:xfrm>
            <a:off x="6123532" y="1985588"/>
            <a:ext cx="678000" cy="678000"/>
            <a:chOff x="4232576" y="2365125"/>
            <a:chExt cx="678000" cy="678000"/>
          </a:xfrm>
        </p:grpSpPr>
        <p:sp>
          <p:nvSpPr>
            <p:cNvPr id="1271" name="Google Shape;1271;p8"/>
            <p:cNvSpPr/>
            <p:nvPr/>
          </p:nvSpPr>
          <p:spPr>
            <a:xfrm>
              <a:off x="4232576" y="2365125"/>
              <a:ext cx="678000" cy="67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8"/>
            <p:cNvSpPr/>
            <p:nvPr/>
          </p:nvSpPr>
          <p:spPr>
            <a:xfrm rot="5400000">
              <a:off x="4473225" y="2615925"/>
              <a:ext cx="246900" cy="1764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3" name="Google Shape;1273;p8"/>
          <p:cNvSpPr txBox="1">
            <a:spLocks noGrp="1"/>
          </p:cNvSpPr>
          <p:nvPr>
            <p:ph type="title"/>
          </p:nvPr>
        </p:nvSpPr>
        <p:spPr>
          <a:xfrm>
            <a:off x="368993" y="506574"/>
            <a:ext cx="4237307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Fitting and Tying Skates</a:t>
            </a:r>
            <a:endParaRPr/>
          </a:p>
        </p:txBody>
      </p:sp>
      <p:pic>
        <p:nvPicPr>
          <p:cNvPr id="1274" name="Google Shape;1274;p8" title="How to lace figure skates | Risport, Jackson, Edea | Step by Step |EVERGLID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0717" y="1202853"/>
            <a:ext cx="3670770" cy="22462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5" name="Google Shape;1275;p8"/>
          <p:cNvGrpSpPr/>
          <p:nvPr/>
        </p:nvGrpSpPr>
        <p:grpSpPr>
          <a:xfrm>
            <a:off x="7423245" y="-307696"/>
            <a:ext cx="2014724" cy="2189843"/>
            <a:chOff x="1775500" y="5189150"/>
            <a:chExt cx="697450" cy="754650"/>
          </a:xfrm>
        </p:grpSpPr>
        <p:sp>
          <p:nvSpPr>
            <p:cNvPr id="1276" name="Google Shape;1276;p8"/>
            <p:cNvSpPr/>
            <p:nvPr/>
          </p:nvSpPr>
          <p:spPr>
            <a:xfrm>
              <a:off x="2391350" y="5556475"/>
              <a:ext cx="56575" cy="160150"/>
            </a:xfrm>
            <a:custGeom>
              <a:avLst/>
              <a:gdLst/>
              <a:ahLst/>
              <a:cxnLst/>
              <a:rect l="l" t="t" r="r" b="b"/>
              <a:pathLst>
                <a:path w="2263" h="6406" extrusionOk="0">
                  <a:moveTo>
                    <a:pt x="1834" y="0"/>
                  </a:moveTo>
                  <a:cubicBezTo>
                    <a:pt x="1180" y="929"/>
                    <a:pt x="501" y="1917"/>
                    <a:pt x="251" y="3036"/>
                  </a:cubicBezTo>
                  <a:cubicBezTo>
                    <a:pt x="1" y="4144"/>
                    <a:pt x="72" y="5275"/>
                    <a:pt x="84" y="6406"/>
                  </a:cubicBezTo>
                  <a:cubicBezTo>
                    <a:pt x="1489" y="6001"/>
                    <a:pt x="1930" y="4691"/>
                    <a:pt x="2108" y="3382"/>
                  </a:cubicBezTo>
                  <a:cubicBezTo>
                    <a:pt x="2263" y="2262"/>
                    <a:pt x="2096" y="1107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1901725" y="5218925"/>
              <a:ext cx="85450" cy="223950"/>
            </a:xfrm>
            <a:custGeom>
              <a:avLst/>
              <a:gdLst/>
              <a:ahLst/>
              <a:cxnLst/>
              <a:rect l="l" t="t" r="r" b="b"/>
              <a:pathLst>
                <a:path w="3418" h="8958" extrusionOk="0">
                  <a:moveTo>
                    <a:pt x="0" y="1"/>
                  </a:moveTo>
                  <a:cubicBezTo>
                    <a:pt x="0" y="2"/>
                    <a:pt x="0" y="4"/>
                    <a:pt x="1" y="6"/>
                  </a:cubicBezTo>
                  <a:lnTo>
                    <a:pt x="1" y="6"/>
                  </a:lnTo>
                  <a:cubicBezTo>
                    <a:pt x="0" y="4"/>
                    <a:pt x="0" y="2"/>
                    <a:pt x="0" y="1"/>
                  </a:cubicBezTo>
                  <a:close/>
                  <a:moveTo>
                    <a:pt x="1" y="6"/>
                  </a:moveTo>
                  <a:cubicBezTo>
                    <a:pt x="190" y="1707"/>
                    <a:pt x="108" y="3455"/>
                    <a:pt x="429" y="5132"/>
                  </a:cubicBezTo>
                  <a:cubicBezTo>
                    <a:pt x="655" y="6275"/>
                    <a:pt x="1084" y="7442"/>
                    <a:pt x="1869" y="8335"/>
                  </a:cubicBezTo>
                  <a:cubicBezTo>
                    <a:pt x="2228" y="8761"/>
                    <a:pt x="2523" y="8958"/>
                    <a:pt x="2754" y="8958"/>
                  </a:cubicBezTo>
                  <a:cubicBezTo>
                    <a:pt x="3097" y="8958"/>
                    <a:pt x="3296" y="8521"/>
                    <a:pt x="3346" y="7751"/>
                  </a:cubicBezTo>
                  <a:cubicBezTo>
                    <a:pt x="3417" y="6763"/>
                    <a:pt x="3334" y="5775"/>
                    <a:pt x="3084" y="4823"/>
                  </a:cubicBezTo>
                  <a:cubicBezTo>
                    <a:pt x="2846" y="3870"/>
                    <a:pt x="2441" y="2941"/>
                    <a:pt x="1905" y="2108"/>
                  </a:cubicBezTo>
                  <a:cubicBezTo>
                    <a:pt x="1619" y="1691"/>
                    <a:pt x="1322" y="1298"/>
                    <a:pt x="976" y="917"/>
                  </a:cubicBezTo>
                  <a:cubicBezTo>
                    <a:pt x="823" y="741"/>
                    <a:pt x="29" y="191"/>
                    <a:pt x="1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2043100" y="5299900"/>
              <a:ext cx="154200" cy="321175"/>
            </a:xfrm>
            <a:custGeom>
              <a:avLst/>
              <a:gdLst/>
              <a:ahLst/>
              <a:cxnLst/>
              <a:rect l="l" t="t" r="r" b="b"/>
              <a:pathLst>
                <a:path w="6168" h="1284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84" y="2203"/>
                    <a:pt x="1" y="4465"/>
                    <a:pt x="727" y="6548"/>
                  </a:cubicBezTo>
                  <a:cubicBezTo>
                    <a:pt x="1679" y="9311"/>
                    <a:pt x="3894" y="11156"/>
                    <a:pt x="6168" y="12847"/>
                  </a:cubicBezTo>
                  <a:cubicBezTo>
                    <a:pt x="6144" y="10227"/>
                    <a:pt x="5835" y="7072"/>
                    <a:pt x="4584" y="4703"/>
                  </a:cubicBezTo>
                  <a:cubicBezTo>
                    <a:pt x="3572" y="2798"/>
                    <a:pt x="1858" y="136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2275575" y="5447525"/>
              <a:ext cx="91100" cy="283400"/>
            </a:xfrm>
            <a:custGeom>
              <a:avLst/>
              <a:gdLst/>
              <a:ahLst/>
              <a:cxnLst/>
              <a:rect l="l" t="t" r="r" b="b"/>
              <a:pathLst>
                <a:path w="3644" h="11336" extrusionOk="0">
                  <a:moveTo>
                    <a:pt x="845" y="0"/>
                  </a:moveTo>
                  <a:cubicBezTo>
                    <a:pt x="806" y="0"/>
                    <a:pt x="179" y="3919"/>
                    <a:pt x="155" y="4311"/>
                  </a:cubicBezTo>
                  <a:cubicBezTo>
                    <a:pt x="0" y="6787"/>
                    <a:pt x="1179" y="9430"/>
                    <a:pt x="2727" y="11335"/>
                  </a:cubicBezTo>
                  <a:cubicBezTo>
                    <a:pt x="3215" y="10264"/>
                    <a:pt x="3644" y="9216"/>
                    <a:pt x="3644" y="8025"/>
                  </a:cubicBezTo>
                  <a:cubicBezTo>
                    <a:pt x="3644" y="6013"/>
                    <a:pt x="3096" y="4061"/>
                    <a:pt x="2370" y="2203"/>
                  </a:cubicBezTo>
                  <a:cubicBezTo>
                    <a:pt x="2036" y="1358"/>
                    <a:pt x="1620" y="489"/>
                    <a:pt x="846" y="1"/>
                  </a:cubicBezTo>
                  <a:cubicBezTo>
                    <a:pt x="846" y="0"/>
                    <a:pt x="845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1931475" y="5612425"/>
              <a:ext cx="220900" cy="139650"/>
            </a:xfrm>
            <a:custGeom>
              <a:avLst/>
              <a:gdLst/>
              <a:ahLst/>
              <a:cxnLst/>
              <a:rect l="l" t="t" r="r" b="b"/>
              <a:pathLst>
                <a:path w="8836" h="5586" extrusionOk="0">
                  <a:moveTo>
                    <a:pt x="1" y="1"/>
                  </a:moveTo>
                  <a:cubicBezTo>
                    <a:pt x="84" y="36"/>
                    <a:pt x="846" y="2096"/>
                    <a:pt x="1013" y="2358"/>
                  </a:cubicBezTo>
                  <a:cubicBezTo>
                    <a:pt x="1548" y="3156"/>
                    <a:pt x="2251" y="3858"/>
                    <a:pt x="3037" y="4406"/>
                  </a:cubicBezTo>
                  <a:cubicBezTo>
                    <a:pt x="4357" y="5323"/>
                    <a:pt x="5624" y="5586"/>
                    <a:pt x="7018" y="5586"/>
                  </a:cubicBezTo>
                  <a:cubicBezTo>
                    <a:pt x="7598" y="5586"/>
                    <a:pt x="8199" y="5540"/>
                    <a:pt x="8835" y="5477"/>
                  </a:cubicBezTo>
                  <a:cubicBezTo>
                    <a:pt x="7692" y="3894"/>
                    <a:pt x="6573" y="2834"/>
                    <a:pt x="4835" y="1846"/>
                  </a:cubicBezTo>
                  <a:cubicBezTo>
                    <a:pt x="3334" y="1001"/>
                    <a:pt x="1668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1922200" y="5295525"/>
              <a:ext cx="500800" cy="648275"/>
            </a:xfrm>
            <a:custGeom>
              <a:avLst/>
              <a:gdLst/>
              <a:ahLst/>
              <a:cxnLst/>
              <a:rect l="l" t="t" r="r" b="b"/>
              <a:pathLst>
                <a:path w="20032" h="25931" extrusionOk="0">
                  <a:moveTo>
                    <a:pt x="98" y="1"/>
                  </a:moveTo>
                  <a:cubicBezTo>
                    <a:pt x="50" y="1"/>
                    <a:pt x="0" y="39"/>
                    <a:pt x="14" y="104"/>
                  </a:cubicBezTo>
                  <a:cubicBezTo>
                    <a:pt x="288" y="1878"/>
                    <a:pt x="872" y="3592"/>
                    <a:pt x="1598" y="5223"/>
                  </a:cubicBezTo>
                  <a:cubicBezTo>
                    <a:pt x="2336" y="6866"/>
                    <a:pt x="3205" y="8426"/>
                    <a:pt x="4217" y="9902"/>
                  </a:cubicBezTo>
                  <a:cubicBezTo>
                    <a:pt x="5134" y="11236"/>
                    <a:pt x="6146" y="12522"/>
                    <a:pt x="7218" y="13736"/>
                  </a:cubicBezTo>
                  <a:cubicBezTo>
                    <a:pt x="6718" y="13439"/>
                    <a:pt x="6241" y="13129"/>
                    <a:pt x="5765" y="12796"/>
                  </a:cubicBezTo>
                  <a:cubicBezTo>
                    <a:pt x="4956" y="12236"/>
                    <a:pt x="4182" y="11605"/>
                    <a:pt x="3432" y="10938"/>
                  </a:cubicBezTo>
                  <a:cubicBezTo>
                    <a:pt x="3015" y="10569"/>
                    <a:pt x="2610" y="10176"/>
                    <a:pt x="2217" y="9783"/>
                  </a:cubicBezTo>
                  <a:cubicBezTo>
                    <a:pt x="2205" y="9771"/>
                    <a:pt x="2192" y="9766"/>
                    <a:pt x="2180" y="9766"/>
                  </a:cubicBezTo>
                  <a:cubicBezTo>
                    <a:pt x="2146" y="9766"/>
                    <a:pt x="2122" y="9808"/>
                    <a:pt x="2158" y="9843"/>
                  </a:cubicBezTo>
                  <a:cubicBezTo>
                    <a:pt x="3515" y="11307"/>
                    <a:pt x="5039" y="12617"/>
                    <a:pt x="6718" y="13724"/>
                  </a:cubicBezTo>
                  <a:cubicBezTo>
                    <a:pt x="7075" y="13951"/>
                    <a:pt x="7444" y="14165"/>
                    <a:pt x="7789" y="14379"/>
                  </a:cubicBezTo>
                  <a:cubicBezTo>
                    <a:pt x="9063" y="15760"/>
                    <a:pt x="10385" y="17070"/>
                    <a:pt x="11766" y="18332"/>
                  </a:cubicBezTo>
                  <a:cubicBezTo>
                    <a:pt x="12433" y="18951"/>
                    <a:pt x="13111" y="19558"/>
                    <a:pt x="13790" y="20154"/>
                  </a:cubicBezTo>
                  <a:cubicBezTo>
                    <a:pt x="12873" y="19666"/>
                    <a:pt x="11885" y="19249"/>
                    <a:pt x="10933" y="18844"/>
                  </a:cubicBezTo>
                  <a:cubicBezTo>
                    <a:pt x="9135" y="18094"/>
                    <a:pt x="7289" y="17427"/>
                    <a:pt x="5515" y="16582"/>
                  </a:cubicBezTo>
                  <a:cubicBezTo>
                    <a:pt x="4551" y="16117"/>
                    <a:pt x="3646" y="15594"/>
                    <a:pt x="2729" y="15034"/>
                  </a:cubicBezTo>
                  <a:cubicBezTo>
                    <a:pt x="2714" y="15023"/>
                    <a:pt x="2699" y="15019"/>
                    <a:pt x="2684" y="15019"/>
                  </a:cubicBezTo>
                  <a:cubicBezTo>
                    <a:pt x="2614" y="15019"/>
                    <a:pt x="2555" y="15118"/>
                    <a:pt x="2634" y="15177"/>
                  </a:cubicBezTo>
                  <a:cubicBezTo>
                    <a:pt x="3372" y="15760"/>
                    <a:pt x="4205" y="16225"/>
                    <a:pt x="5039" y="16653"/>
                  </a:cubicBezTo>
                  <a:cubicBezTo>
                    <a:pt x="5920" y="17106"/>
                    <a:pt x="6813" y="17487"/>
                    <a:pt x="7718" y="17856"/>
                  </a:cubicBezTo>
                  <a:cubicBezTo>
                    <a:pt x="9539" y="18606"/>
                    <a:pt x="11385" y="19285"/>
                    <a:pt x="13159" y="20166"/>
                  </a:cubicBezTo>
                  <a:cubicBezTo>
                    <a:pt x="13790" y="20475"/>
                    <a:pt x="14421" y="20832"/>
                    <a:pt x="15016" y="21225"/>
                  </a:cubicBezTo>
                  <a:cubicBezTo>
                    <a:pt x="15385" y="21547"/>
                    <a:pt x="15778" y="21868"/>
                    <a:pt x="16147" y="22190"/>
                  </a:cubicBezTo>
                  <a:cubicBezTo>
                    <a:pt x="16326" y="22344"/>
                    <a:pt x="16517" y="22499"/>
                    <a:pt x="16707" y="22654"/>
                  </a:cubicBezTo>
                  <a:cubicBezTo>
                    <a:pt x="16731" y="22673"/>
                    <a:pt x="16757" y="22681"/>
                    <a:pt x="16782" y="22681"/>
                  </a:cubicBezTo>
                  <a:cubicBezTo>
                    <a:pt x="16820" y="22681"/>
                    <a:pt x="16857" y="22664"/>
                    <a:pt x="16886" y="22642"/>
                  </a:cubicBezTo>
                  <a:cubicBezTo>
                    <a:pt x="17219" y="22916"/>
                    <a:pt x="17564" y="23190"/>
                    <a:pt x="17898" y="23452"/>
                  </a:cubicBezTo>
                  <a:cubicBezTo>
                    <a:pt x="18231" y="24309"/>
                    <a:pt x="18612" y="25119"/>
                    <a:pt x="19124" y="25869"/>
                  </a:cubicBezTo>
                  <a:cubicBezTo>
                    <a:pt x="19149" y="25912"/>
                    <a:pt x="19189" y="25930"/>
                    <a:pt x="19230" y="25930"/>
                  </a:cubicBezTo>
                  <a:cubicBezTo>
                    <a:pt x="19323" y="25930"/>
                    <a:pt x="19420" y="25837"/>
                    <a:pt x="19362" y="25738"/>
                  </a:cubicBezTo>
                  <a:cubicBezTo>
                    <a:pt x="18945" y="25059"/>
                    <a:pt x="18588" y="24368"/>
                    <a:pt x="18291" y="23654"/>
                  </a:cubicBezTo>
                  <a:cubicBezTo>
                    <a:pt x="18350" y="23618"/>
                    <a:pt x="18374" y="23559"/>
                    <a:pt x="18350" y="23499"/>
                  </a:cubicBezTo>
                  <a:cubicBezTo>
                    <a:pt x="17862" y="22344"/>
                    <a:pt x="17898" y="21011"/>
                    <a:pt x="18160" y="19808"/>
                  </a:cubicBezTo>
                  <a:cubicBezTo>
                    <a:pt x="18422" y="18511"/>
                    <a:pt x="18945" y="17308"/>
                    <a:pt x="19386" y="16070"/>
                  </a:cubicBezTo>
                  <a:cubicBezTo>
                    <a:pt x="19648" y="15379"/>
                    <a:pt x="19862" y="14665"/>
                    <a:pt x="20017" y="13927"/>
                  </a:cubicBezTo>
                  <a:cubicBezTo>
                    <a:pt x="20032" y="13852"/>
                    <a:pt x="19991" y="13815"/>
                    <a:pt x="19952" y="13815"/>
                  </a:cubicBezTo>
                  <a:cubicBezTo>
                    <a:pt x="19929" y="13815"/>
                    <a:pt x="19907" y="13828"/>
                    <a:pt x="19898" y="13855"/>
                  </a:cubicBezTo>
                  <a:cubicBezTo>
                    <a:pt x="19565" y="15165"/>
                    <a:pt x="19005" y="16403"/>
                    <a:pt x="18529" y="17653"/>
                  </a:cubicBezTo>
                  <a:cubicBezTo>
                    <a:pt x="18064" y="18868"/>
                    <a:pt x="17671" y="20142"/>
                    <a:pt x="17671" y="21451"/>
                  </a:cubicBezTo>
                  <a:cubicBezTo>
                    <a:pt x="17671" y="21630"/>
                    <a:pt x="17695" y="21821"/>
                    <a:pt x="17707" y="21999"/>
                  </a:cubicBezTo>
                  <a:cubicBezTo>
                    <a:pt x="17517" y="21368"/>
                    <a:pt x="17350" y="20737"/>
                    <a:pt x="17219" y="20082"/>
                  </a:cubicBezTo>
                  <a:cubicBezTo>
                    <a:pt x="16767" y="17963"/>
                    <a:pt x="16576" y="15808"/>
                    <a:pt x="16278" y="13677"/>
                  </a:cubicBezTo>
                  <a:cubicBezTo>
                    <a:pt x="16100" y="12438"/>
                    <a:pt x="15897" y="11224"/>
                    <a:pt x="15600" y="10021"/>
                  </a:cubicBezTo>
                  <a:cubicBezTo>
                    <a:pt x="15590" y="9983"/>
                    <a:pt x="15564" y="9968"/>
                    <a:pt x="15536" y="9968"/>
                  </a:cubicBezTo>
                  <a:cubicBezTo>
                    <a:pt x="15494" y="9968"/>
                    <a:pt x="15450" y="10002"/>
                    <a:pt x="15457" y="10045"/>
                  </a:cubicBezTo>
                  <a:cubicBezTo>
                    <a:pt x="15981" y="12236"/>
                    <a:pt x="16171" y="14463"/>
                    <a:pt x="16433" y="16701"/>
                  </a:cubicBezTo>
                  <a:cubicBezTo>
                    <a:pt x="16683" y="18749"/>
                    <a:pt x="16981" y="20809"/>
                    <a:pt x="17648" y="22773"/>
                  </a:cubicBezTo>
                  <a:lnTo>
                    <a:pt x="17648" y="22785"/>
                  </a:lnTo>
                  <a:cubicBezTo>
                    <a:pt x="17362" y="22606"/>
                    <a:pt x="17100" y="22416"/>
                    <a:pt x="16826" y="22225"/>
                  </a:cubicBezTo>
                  <a:cubicBezTo>
                    <a:pt x="16386" y="21832"/>
                    <a:pt x="15957" y="21416"/>
                    <a:pt x="15540" y="20987"/>
                  </a:cubicBezTo>
                  <a:cubicBezTo>
                    <a:pt x="15516" y="20955"/>
                    <a:pt x="15487" y="20945"/>
                    <a:pt x="15460" y="20945"/>
                  </a:cubicBezTo>
                  <a:cubicBezTo>
                    <a:pt x="15446" y="20945"/>
                    <a:pt x="15433" y="20947"/>
                    <a:pt x="15421" y="20951"/>
                  </a:cubicBezTo>
                  <a:cubicBezTo>
                    <a:pt x="15362" y="20892"/>
                    <a:pt x="15314" y="20832"/>
                    <a:pt x="15254" y="20773"/>
                  </a:cubicBezTo>
                  <a:cubicBezTo>
                    <a:pt x="15040" y="20344"/>
                    <a:pt x="14850" y="19916"/>
                    <a:pt x="14671" y="19463"/>
                  </a:cubicBezTo>
                  <a:cubicBezTo>
                    <a:pt x="14445" y="18915"/>
                    <a:pt x="14231" y="18356"/>
                    <a:pt x="14028" y="17784"/>
                  </a:cubicBezTo>
                  <a:cubicBezTo>
                    <a:pt x="13647" y="16653"/>
                    <a:pt x="13349" y="15498"/>
                    <a:pt x="13135" y="14320"/>
                  </a:cubicBezTo>
                  <a:cubicBezTo>
                    <a:pt x="13016" y="13653"/>
                    <a:pt x="12933" y="12998"/>
                    <a:pt x="12838" y="12319"/>
                  </a:cubicBezTo>
                  <a:cubicBezTo>
                    <a:pt x="12833" y="12294"/>
                    <a:pt x="12815" y="12284"/>
                    <a:pt x="12796" y="12284"/>
                  </a:cubicBezTo>
                  <a:cubicBezTo>
                    <a:pt x="12770" y="12284"/>
                    <a:pt x="12742" y="12304"/>
                    <a:pt x="12742" y="12331"/>
                  </a:cubicBezTo>
                  <a:cubicBezTo>
                    <a:pt x="12766" y="13546"/>
                    <a:pt x="12957" y="14748"/>
                    <a:pt x="13230" y="15903"/>
                  </a:cubicBezTo>
                  <a:cubicBezTo>
                    <a:pt x="13492" y="17082"/>
                    <a:pt x="13861" y="18261"/>
                    <a:pt x="14350" y="19380"/>
                  </a:cubicBezTo>
                  <a:cubicBezTo>
                    <a:pt x="14433" y="19582"/>
                    <a:pt x="14528" y="19796"/>
                    <a:pt x="14623" y="19999"/>
                  </a:cubicBezTo>
                  <a:cubicBezTo>
                    <a:pt x="14004" y="19213"/>
                    <a:pt x="13469" y="18356"/>
                    <a:pt x="12992" y="17463"/>
                  </a:cubicBezTo>
                  <a:cubicBezTo>
                    <a:pt x="12373" y="16344"/>
                    <a:pt x="11873" y="15165"/>
                    <a:pt x="11397" y="13986"/>
                  </a:cubicBezTo>
                  <a:cubicBezTo>
                    <a:pt x="10873" y="12712"/>
                    <a:pt x="10385" y="11415"/>
                    <a:pt x="9849" y="10152"/>
                  </a:cubicBezTo>
                  <a:cubicBezTo>
                    <a:pt x="9313" y="8902"/>
                    <a:pt x="8706" y="7652"/>
                    <a:pt x="7944" y="6521"/>
                  </a:cubicBezTo>
                  <a:cubicBezTo>
                    <a:pt x="7849" y="6366"/>
                    <a:pt x="7754" y="6235"/>
                    <a:pt x="7646" y="6104"/>
                  </a:cubicBezTo>
                  <a:cubicBezTo>
                    <a:pt x="7632" y="6083"/>
                    <a:pt x="7612" y="6075"/>
                    <a:pt x="7592" y="6075"/>
                  </a:cubicBezTo>
                  <a:cubicBezTo>
                    <a:pt x="7543" y="6075"/>
                    <a:pt x="7494" y="6125"/>
                    <a:pt x="7527" y="6176"/>
                  </a:cubicBezTo>
                  <a:cubicBezTo>
                    <a:pt x="8254" y="7354"/>
                    <a:pt x="8885" y="8593"/>
                    <a:pt x="9432" y="9855"/>
                  </a:cubicBezTo>
                  <a:cubicBezTo>
                    <a:pt x="9980" y="11117"/>
                    <a:pt x="10456" y="12415"/>
                    <a:pt x="10980" y="13712"/>
                  </a:cubicBezTo>
                  <a:cubicBezTo>
                    <a:pt x="11456" y="14915"/>
                    <a:pt x="11956" y="16117"/>
                    <a:pt x="12552" y="17284"/>
                  </a:cubicBezTo>
                  <a:cubicBezTo>
                    <a:pt x="13123" y="18380"/>
                    <a:pt x="13778" y="19427"/>
                    <a:pt x="14564" y="20392"/>
                  </a:cubicBezTo>
                  <a:cubicBezTo>
                    <a:pt x="14600" y="20439"/>
                    <a:pt x="14635" y="20475"/>
                    <a:pt x="14671" y="20523"/>
                  </a:cubicBezTo>
                  <a:cubicBezTo>
                    <a:pt x="13957" y="19904"/>
                    <a:pt x="13242" y="19261"/>
                    <a:pt x="12528" y="18618"/>
                  </a:cubicBezTo>
                  <a:cubicBezTo>
                    <a:pt x="11099" y="17320"/>
                    <a:pt x="9718" y="15998"/>
                    <a:pt x="8408" y="14582"/>
                  </a:cubicBezTo>
                  <a:cubicBezTo>
                    <a:pt x="8385" y="14570"/>
                    <a:pt x="8373" y="14558"/>
                    <a:pt x="8361" y="14522"/>
                  </a:cubicBezTo>
                  <a:cubicBezTo>
                    <a:pt x="8385" y="14486"/>
                    <a:pt x="8385" y="14403"/>
                    <a:pt x="8313" y="14367"/>
                  </a:cubicBezTo>
                  <a:lnTo>
                    <a:pt x="8087" y="14224"/>
                  </a:lnTo>
                  <a:cubicBezTo>
                    <a:pt x="6944" y="12974"/>
                    <a:pt x="5860" y="11688"/>
                    <a:pt x="4872" y="10295"/>
                  </a:cubicBezTo>
                  <a:cubicBezTo>
                    <a:pt x="3836" y="8843"/>
                    <a:pt x="2908" y="7307"/>
                    <a:pt x="2122" y="5700"/>
                  </a:cubicBezTo>
                  <a:cubicBezTo>
                    <a:pt x="1348" y="4092"/>
                    <a:pt x="741" y="2413"/>
                    <a:pt x="324" y="687"/>
                  </a:cubicBezTo>
                  <a:cubicBezTo>
                    <a:pt x="276" y="473"/>
                    <a:pt x="217" y="270"/>
                    <a:pt x="169" y="56"/>
                  </a:cubicBezTo>
                  <a:cubicBezTo>
                    <a:pt x="160" y="18"/>
                    <a:pt x="129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1901725" y="5730900"/>
              <a:ext cx="41975" cy="36025"/>
            </a:xfrm>
            <a:custGeom>
              <a:avLst/>
              <a:gdLst/>
              <a:ahLst/>
              <a:cxnLst/>
              <a:rect l="l" t="t" r="r" b="b"/>
              <a:pathLst>
                <a:path w="1679" h="144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0" y="1298"/>
                    <a:pt x="1679" y="1441"/>
                  </a:cubicBezTo>
                  <a:cubicBezTo>
                    <a:pt x="1679" y="1441"/>
                    <a:pt x="1441" y="3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1775500" y="5189150"/>
              <a:ext cx="42600" cy="36050"/>
            </a:xfrm>
            <a:custGeom>
              <a:avLst/>
              <a:gdLst/>
              <a:ahLst/>
              <a:cxnLst/>
              <a:rect l="l" t="t" r="r" b="b"/>
              <a:pathLst>
                <a:path w="1704" h="1442" extrusionOk="0">
                  <a:moveTo>
                    <a:pt x="1" y="1"/>
                  </a:moveTo>
                  <a:cubicBezTo>
                    <a:pt x="1" y="1"/>
                    <a:pt x="310" y="1299"/>
                    <a:pt x="1680" y="1442"/>
                  </a:cubicBezTo>
                  <a:cubicBezTo>
                    <a:pt x="1703" y="1442"/>
                    <a:pt x="1465" y="4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2199075" y="5326675"/>
              <a:ext cx="36325" cy="53300"/>
            </a:xfrm>
            <a:custGeom>
              <a:avLst/>
              <a:gdLst/>
              <a:ahLst/>
              <a:cxnLst/>
              <a:rect l="l" t="t" r="r" b="b"/>
              <a:pathLst>
                <a:path w="1453" h="2132" extrusionOk="0">
                  <a:moveTo>
                    <a:pt x="429" y="1"/>
                  </a:moveTo>
                  <a:lnTo>
                    <a:pt x="429" y="1"/>
                  </a:lnTo>
                  <a:cubicBezTo>
                    <a:pt x="429" y="1"/>
                    <a:pt x="0" y="1263"/>
                    <a:pt x="1060" y="2132"/>
                  </a:cubicBezTo>
                  <a:cubicBezTo>
                    <a:pt x="1072" y="2132"/>
                    <a:pt x="1453" y="1120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2436600" y="5787450"/>
              <a:ext cx="36350" cy="53300"/>
            </a:xfrm>
            <a:custGeom>
              <a:avLst/>
              <a:gdLst/>
              <a:ahLst/>
              <a:cxnLst/>
              <a:rect l="l" t="t" r="r" b="b"/>
              <a:pathLst>
                <a:path w="1454" h="2132" extrusionOk="0">
                  <a:moveTo>
                    <a:pt x="429" y="0"/>
                  </a:moveTo>
                  <a:cubicBezTo>
                    <a:pt x="429" y="1"/>
                    <a:pt x="1" y="1263"/>
                    <a:pt x="1072" y="2132"/>
                  </a:cubicBezTo>
                  <a:cubicBezTo>
                    <a:pt x="1072" y="2108"/>
                    <a:pt x="1453" y="112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3374475" y="2785400"/>
            <a:ext cx="1913999" cy="1999151"/>
            <a:chOff x="425625" y="2297000"/>
            <a:chExt cx="1406525" cy="1469100"/>
          </a:xfrm>
        </p:grpSpPr>
        <p:sp>
          <p:nvSpPr>
            <p:cNvPr id="1287" name="Google Shape;1287;p8"/>
            <p:cNvSpPr/>
            <p:nvPr/>
          </p:nvSpPr>
          <p:spPr>
            <a:xfrm>
              <a:off x="873600" y="2621450"/>
              <a:ext cx="397700" cy="377725"/>
            </a:xfrm>
            <a:custGeom>
              <a:avLst/>
              <a:gdLst/>
              <a:ahLst/>
              <a:cxnLst/>
              <a:rect l="l" t="t" r="r" b="b"/>
              <a:pathLst>
                <a:path w="15908" h="15109" extrusionOk="0">
                  <a:moveTo>
                    <a:pt x="9956" y="1"/>
                  </a:moveTo>
                  <a:cubicBezTo>
                    <a:pt x="9266" y="1"/>
                    <a:pt x="8126" y="253"/>
                    <a:pt x="7454" y="1756"/>
                  </a:cubicBezTo>
                  <a:cubicBezTo>
                    <a:pt x="6450" y="4001"/>
                    <a:pt x="6126" y="8591"/>
                    <a:pt x="4736" y="8591"/>
                  </a:cubicBezTo>
                  <a:cubicBezTo>
                    <a:pt x="4725" y="8591"/>
                    <a:pt x="4715" y="8591"/>
                    <a:pt x="4704" y="8590"/>
                  </a:cubicBezTo>
                  <a:cubicBezTo>
                    <a:pt x="3624" y="8545"/>
                    <a:pt x="3644" y="7019"/>
                    <a:pt x="2047" y="7019"/>
                  </a:cubicBezTo>
                  <a:cubicBezTo>
                    <a:pt x="1550" y="7019"/>
                    <a:pt x="895" y="7167"/>
                    <a:pt x="1" y="7554"/>
                  </a:cubicBezTo>
                  <a:cubicBezTo>
                    <a:pt x="1" y="7554"/>
                    <a:pt x="2334" y="9471"/>
                    <a:pt x="2894" y="11269"/>
                  </a:cubicBezTo>
                  <a:cubicBezTo>
                    <a:pt x="3430" y="13079"/>
                    <a:pt x="882" y="14960"/>
                    <a:pt x="882" y="14960"/>
                  </a:cubicBezTo>
                  <a:cubicBezTo>
                    <a:pt x="1443" y="15063"/>
                    <a:pt x="1991" y="15109"/>
                    <a:pt x="2523" y="15109"/>
                  </a:cubicBezTo>
                  <a:cubicBezTo>
                    <a:pt x="5804" y="15109"/>
                    <a:pt x="8507" y="13384"/>
                    <a:pt x="10002" y="12769"/>
                  </a:cubicBezTo>
                  <a:cubicBezTo>
                    <a:pt x="11740" y="12055"/>
                    <a:pt x="12014" y="10269"/>
                    <a:pt x="12276" y="9662"/>
                  </a:cubicBezTo>
                  <a:cubicBezTo>
                    <a:pt x="12550" y="9066"/>
                    <a:pt x="13086" y="9662"/>
                    <a:pt x="14503" y="8590"/>
                  </a:cubicBezTo>
                  <a:cubicBezTo>
                    <a:pt x="15908" y="7495"/>
                    <a:pt x="15300" y="5221"/>
                    <a:pt x="15300" y="5221"/>
                  </a:cubicBezTo>
                  <a:lnTo>
                    <a:pt x="13348" y="1756"/>
                  </a:lnTo>
                  <a:lnTo>
                    <a:pt x="10538" y="65"/>
                  </a:lnTo>
                  <a:cubicBezTo>
                    <a:pt x="10538" y="65"/>
                    <a:pt x="10304" y="1"/>
                    <a:pt x="99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27725" y="2422450"/>
              <a:ext cx="431050" cy="573600"/>
            </a:xfrm>
            <a:custGeom>
              <a:avLst/>
              <a:gdLst/>
              <a:ahLst/>
              <a:cxnLst/>
              <a:rect l="l" t="t" r="r" b="b"/>
              <a:pathLst>
                <a:path w="17242" h="22944" extrusionOk="0">
                  <a:moveTo>
                    <a:pt x="1144" y="1"/>
                  </a:moveTo>
                  <a:lnTo>
                    <a:pt x="1144" y="1"/>
                  </a:lnTo>
                  <a:cubicBezTo>
                    <a:pt x="1334" y="1465"/>
                    <a:pt x="1" y="12204"/>
                    <a:pt x="537" y="12681"/>
                  </a:cubicBezTo>
                  <a:cubicBezTo>
                    <a:pt x="1072" y="13157"/>
                    <a:pt x="5632" y="17979"/>
                    <a:pt x="7645" y="19527"/>
                  </a:cubicBezTo>
                  <a:cubicBezTo>
                    <a:pt x="9669" y="21075"/>
                    <a:pt x="14705" y="22944"/>
                    <a:pt x="14705" y="22944"/>
                  </a:cubicBezTo>
                  <a:cubicBezTo>
                    <a:pt x="14705" y="22944"/>
                    <a:pt x="17241" y="21075"/>
                    <a:pt x="16705" y="19253"/>
                  </a:cubicBezTo>
                  <a:cubicBezTo>
                    <a:pt x="16169" y="17443"/>
                    <a:pt x="13824" y="15538"/>
                    <a:pt x="13824" y="15538"/>
                  </a:cubicBezTo>
                  <a:cubicBezTo>
                    <a:pt x="13824" y="15538"/>
                    <a:pt x="13464" y="15729"/>
                    <a:pt x="12790" y="15729"/>
                  </a:cubicBezTo>
                  <a:cubicBezTo>
                    <a:pt x="12453" y="15729"/>
                    <a:pt x="12038" y="15681"/>
                    <a:pt x="11550" y="15538"/>
                  </a:cubicBezTo>
                  <a:cubicBezTo>
                    <a:pt x="10073" y="15121"/>
                    <a:pt x="3894" y="11752"/>
                    <a:pt x="3894" y="11752"/>
                  </a:cubicBezTo>
                  <a:cubicBezTo>
                    <a:pt x="3894" y="11752"/>
                    <a:pt x="3632" y="11323"/>
                    <a:pt x="3966" y="9168"/>
                  </a:cubicBezTo>
                  <a:cubicBezTo>
                    <a:pt x="4311" y="6990"/>
                    <a:pt x="2954" y="3465"/>
                    <a:pt x="3037" y="1727"/>
                  </a:cubicBezTo>
                  <a:lnTo>
                    <a:pt x="11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835500" y="2977575"/>
              <a:ext cx="146475" cy="662600"/>
            </a:xfrm>
            <a:custGeom>
              <a:avLst/>
              <a:gdLst/>
              <a:ahLst/>
              <a:cxnLst/>
              <a:rect l="l" t="t" r="r" b="b"/>
              <a:pathLst>
                <a:path w="5859" h="26504" extrusionOk="0">
                  <a:moveTo>
                    <a:pt x="572" y="1"/>
                  </a:moveTo>
                  <a:cubicBezTo>
                    <a:pt x="1" y="2882"/>
                    <a:pt x="2406" y="11740"/>
                    <a:pt x="2275" y="13693"/>
                  </a:cubicBezTo>
                  <a:cubicBezTo>
                    <a:pt x="2132" y="15645"/>
                    <a:pt x="1870" y="18658"/>
                    <a:pt x="2275" y="20539"/>
                  </a:cubicBezTo>
                  <a:cubicBezTo>
                    <a:pt x="2668" y="22408"/>
                    <a:pt x="2739" y="25242"/>
                    <a:pt x="2739" y="25968"/>
                  </a:cubicBezTo>
                  <a:lnTo>
                    <a:pt x="5335" y="26504"/>
                  </a:lnTo>
                  <a:cubicBezTo>
                    <a:pt x="5192" y="25968"/>
                    <a:pt x="4680" y="16848"/>
                    <a:pt x="4894" y="16026"/>
                  </a:cubicBezTo>
                  <a:cubicBezTo>
                    <a:pt x="5097" y="15229"/>
                    <a:pt x="5633" y="13943"/>
                    <a:pt x="5740" y="12609"/>
                  </a:cubicBezTo>
                  <a:cubicBezTo>
                    <a:pt x="5859" y="11264"/>
                    <a:pt x="5740" y="727"/>
                    <a:pt x="5740" y="727"/>
                  </a:cubicBezTo>
                  <a:cubicBezTo>
                    <a:pt x="5185" y="821"/>
                    <a:pt x="4614" y="879"/>
                    <a:pt x="4025" y="879"/>
                  </a:cubicBezTo>
                  <a:cubicBezTo>
                    <a:pt x="3500" y="879"/>
                    <a:pt x="2961" y="833"/>
                    <a:pt x="2406" y="727"/>
                  </a:cubicBezTo>
                  <a:cubicBezTo>
                    <a:pt x="2406" y="727"/>
                    <a:pt x="1632" y="44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187050" y="2578725"/>
              <a:ext cx="645100" cy="173550"/>
            </a:xfrm>
            <a:custGeom>
              <a:avLst/>
              <a:gdLst/>
              <a:ahLst/>
              <a:cxnLst/>
              <a:rect l="l" t="t" r="r" b="b"/>
              <a:pathLst>
                <a:path w="25804" h="6942" extrusionOk="0">
                  <a:moveTo>
                    <a:pt x="22768" y="0"/>
                  </a:moveTo>
                  <a:cubicBezTo>
                    <a:pt x="22490" y="0"/>
                    <a:pt x="21432" y="851"/>
                    <a:pt x="20812" y="1036"/>
                  </a:cubicBezTo>
                  <a:cubicBezTo>
                    <a:pt x="20146" y="1227"/>
                    <a:pt x="19610" y="2251"/>
                    <a:pt x="19610" y="2251"/>
                  </a:cubicBezTo>
                  <a:cubicBezTo>
                    <a:pt x="19610" y="2251"/>
                    <a:pt x="14526" y="2858"/>
                    <a:pt x="13168" y="3477"/>
                  </a:cubicBezTo>
                  <a:cubicBezTo>
                    <a:pt x="11811" y="4108"/>
                    <a:pt x="10668" y="4370"/>
                    <a:pt x="9073" y="4465"/>
                  </a:cubicBezTo>
                  <a:cubicBezTo>
                    <a:pt x="8938" y="4472"/>
                    <a:pt x="8804" y="4476"/>
                    <a:pt x="8671" y="4476"/>
                  </a:cubicBezTo>
                  <a:cubicBezTo>
                    <a:pt x="6563" y="4476"/>
                    <a:pt x="4726" y="3627"/>
                    <a:pt x="3774" y="3179"/>
                  </a:cubicBezTo>
                  <a:cubicBezTo>
                    <a:pt x="3540" y="3074"/>
                    <a:pt x="3254" y="3034"/>
                    <a:pt x="2954" y="3034"/>
                  </a:cubicBezTo>
                  <a:cubicBezTo>
                    <a:pt x="1957" y="3034"/>
                    <a:pt x="798" y="3477"/>
                    <a:pt x="798" y="3477"/>
                  </a:cubicBezTo>
                  <a:cubicBezTo>
                    <a:pt x="798" y="3477"/>
                    <a:pt x="0" y="4322"/>
                    <a:pt x="619" y="5489"/>
                  </a:cubicBezTo>
                  <a:cubicBezTo>
                    <a:pt x="1405" y="6930"/>
                    <a:pt x="2750" y="6942"/>
                    <a:pt x="2750" y="6942"/>
                  </a:cubicBezTo>
                  <a:cubicBezTo>
                    <a:pt x="6251" y="6811"/>
                    <a:pt x="13418" y="5870"/>
                    <a:pt x="14431" y="5489"/>
                  </a:cubicBezTo>
                  <a:cubicBezTo>
                    <a:pt x="15443" y="5096"/>
                    <a:pt x="20931" y="2858"/>
                    <a:pt x="21146" y="2644"/>
                  </a:cubicBezTo>
                  <a:cubicBezTo>
                    <a:pt x="21317" y="2482"/>
                    <a:pt x="22215" y="2210"/>
                    <a:pt x="22811" y="2210"/>
                  </a:cubicBezTo>
                  <a:cubicBezTo>
                    <a:pt x="22918" y="2210"/>
                    <a:pt x="23016" y="2219"/>
                    <a:pt x="23098" y="2239"/>
                  </a:cubicBezTo>
                  <a:cubicBezTo>
                    <a:pt x="23148" y="2252"/>
                    <a:pt x="23204" y="2258"/>
                    <a:pt x="23263" y="2258"/>
                  </a:cubicBezTo>
                  <a:cubicBezTo>
                    <a:pt x="23841" y="2258"/>
                    <a:pt x="24822" y="1678"/>
                    <a:pt x="25372" y="1441"/>
                  </a:cubicBezTo>
                  <a:cubicBezTo>
                    <a:pt x="25803" y="1247"/>
                    <a:pt x="25353" y="963"/>
                    <a:pt x="24817" y="963"/>
                  </a:cubicBezTo>
                  <a:cubicBezTo>
                    <a:pt x="24598" y="963"/>
                    <a:pt x="24364" y="1010"/>
                    <a:pt x="24170" y="1131"/>
                  </a:cubicBezTo>
                  <a:cubicBezTo>
                    <a:pt x="23944" y="1270"/>
                    <a:pt x="23637" y="1317"/>
                    <a:pt x="23328" y="1317"/>
                  </a:cubicBezTo>
                  <a:cubicBezTo>
                    <a:pt x="22711" y="1317"/>
                    <a:pt x="22086" y="1131"/>
                    <a:pt x="22086" y="1131"/>
                  </a:cubicBezTo>
                  <a:cubicBezTo>
                    <a:pt x="22086" y="1131"/>
                    <a:pt x="22955" y="238"/>
                    <a:pt x="22824" y="24"/>
                  </a:cubicBezTo>
                  <a:cubicBezTo>
                    <a:pt x="22813" y="8"/>
                    <a:pt x="22794" y="0"/>
                    <a:pt x="2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1122150" y="2409800"/>
              <a:ext cx="177725" cy="257150"/>
            </a:xfrm>
            <a:custGeom>
              <a:avLst/>
              <a:gdLst/>
              <a:ahLst/>
              <a:cxnLst/>
              <a:rect l="l" t="t" r="r" b="b"/>
              <a:pathLst>
                <a:path w="7109" h="10286" extrusionOk="0">
                  <a:moveTo>
                    <a:pt x="3688" y="1"/>
                  </a:moveTo>
                  <a:cubicBezTo>
                    <a:pt x="3596" y="1"/>
                    <a:pt x="3502" y="10"/>
                    <a:pt x="3406" y="30"/>
                  </a:cubicBezTo>
                  <a:cubicBezTo>
                    <a:pt x="1941" y="340"/>
                    <a:pt x="1" y="1995"/>
                    <a:pt x="596" y="4197"/>
                  </a:cubicBezTo>
                  <a:cubicBezTo>
                    <a:pt x="1179" y="6376"/>
                    <a:pt x="1620" y="6341"/>
                    <a:pt x="1227" y="7234"/>
                  </a:cubicBezTo>
                  <a:cubicBezTo>
                    <a:pt x="822" y="8127"/>
                    <a:pt x="596" y="8519"/>
                    <a:pt x="596" y="8519"/>
                  </a:cubicBezTo>
                  <a:cubicBezTo>
                    <a:pt x="596" y="8519"/>
                    <a:pt x="794" y="10285"/>
                    <a:pt x="2785" y="10285"/>
                  </a:cubicBezTo>
                  <a:cubicBezTo>
                    <a:pt x="2975" y="10285"/>
                    <a:pt x="3182" y="10269"/>
                    <a:pt x="3406" y="10234"/>
                  </a:cubicBezTo>
                  <a:lnTo>
                    <a:pt x="4084" y="7734"/>
                  </a:lnTo>
                  <a:cubicBezTo>
                    <a:pt x="4084" y="7734"/>
                    <a:pt x="7109" y="7198"/>
                    <a:pt x="6763" y="5817"/>
                  </a:cubicBezTo>
                  <a:cubicBezTo>
                    <a:pt x="6406" y="4436"/>
                    <a:pt x="6359" y="4019"/>
                    <a:pt x="6359" y="4019"/>
                  </a:cubicBezTo>
                  <a:lnTo>
                    <a:pt x="6728" y="3840"/>
                  </a:lnTo>
                  <a:cubicBezTo>
                    <a:pt x="6978" y="3721"/>
                    <a:pt x="7061" y="3376"/>
                    <a:pt x="6882" y="3174"/>
                  </a:cubicBezTo>
                  <a:lnTo>
                    <a:pt x="5823" y="1935"/>
                  </a:lnTo>
                  <a:cubicBezTo>
                    <a:pt x="5823" y="1935"/>
                    <a:pt x="5001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1181375" y="2584375"/>
              <a:ext cx="42900" cy="50925"/>
            </a:xfrm>
            <a:custGeom>
              <a:avLst/>
              <a:gdLst/>
              <a:ahLst/>
              <a:cxnLst/>
              <a:rect l="l" t="t" r="r" b="b"/>
              <a:pathLst>
                <a:path w="1716" h="2037" extrusionOk="0">
                  <a:moveTo>
                    <a:pt x="239" y="1"/>
                  </a:moveTo>
                  <a:cubicBezTo>
                    <a:pt x="239" y="1"/>
                    <a:pt x="1" y="1441"/>
                    <a:pt x="1370" y="2037"/>
                  </a:cubicBezTo>
                  <a:lnTo>
                    <a:pt x="1715" y="751"/>
                  </a:lnTo>
                  <a:cubicBezTo>
                    <a:pt x="1715" y="751"/>
                    <a:pt x="775" y="667"/>
                    <a:pt x="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1247175" y="2521625"/>
              <a:ext cx="36625" cy="18825"/>
            </a:xfrm>
            <a:custGeom>
              <a:avLst/>
              <a:gdLst/>
              <a:ahLst/>
              <a:cxnLst/>
              <a:rect l="l" t="t" r="r" b="b"/>
              <a:pathLst>
                <a:path w="1465" h="753" extrusionOk="0">
                  <a:moveTo>
                    <a:pt x="1371" y="0"/>
                  </a:moveTo>
                  <a:cubicBezTo>
                    <a:pt x="1362" y="0"/>
                    <a:pt x="1353" y="3"/>
                    <a:pt x="1346" y="10"/>
                  </a:cubicBezTo>
                  <a:lnTo>
                    <a:pt x="95" y="260"/>
                  </a:lnTo>
                  <a:cubicBezTo>
                    <a:pt x="60" y="260"/>
                    <a:pt x="36" y="284"/>
                    <a:pt x="12" y="332"/>
                  </a:cubicBezTo>
                  <a:cubicBezTo>
                    <a:pt x="0" y="367"/>
                    <a:pt x="12" y="403"/>
                    <a:pt x="48" y="427"/>
                  </a:cubicBezTo>
                  <a:cubicBezTo>
                    <a:pt x="48" y="427"/>
                    <a:pt x="191" y="546"/>
                    <a:pt x="369" y="629"/>
                  </a:cubicBezTo>
                  <a:cubicBezTo>
                    <a:pt x="540" y="710"/>
                    <a:pt x="693" y="753"/>
                    <a:pt x="827" y="753"/>
                  </a:cubicBezTo>
                  <a:cubicBezTo>
                    <a:pt x="889" y="753"/>
                    <a:pt x="947" y="744"/>
                    <a:pt x="1000" y="725"/>
                  </a:cubicBezTo>
                  <a:cubicBezTo>
                    <a:pt x="1012" y="725"/>
                    <a:pt x="1024" y="701"/>
                    <a:pt x="1048" y="701"/>
                  </a:cubicBezTo>
                  <a:cubicBezTo>
                    <a:pt x="1167" y="641"/>
                    <a:pt x="1250" y="534"/>
                    <a:pt x="1322" y="391"/>
                  </a:cubicBezTo>
                  <a:lnTo>
                    <a:pt x="1429" y="141"/>
                  </a:lnTo>
                  <a:cubicBezTo>
                    <a:pt x="1465" y="105"/>
                    <a:pt x="1465" y="70"/>
                    <a:pt x="1429" y="34"/>
                  </a:cubicBezTo>
                  <a:cubicBezTo>
                    <a:pt x="1421" y="17"/>
                    <a:pt x="1394" y="0"/>
                    <a:pt x="1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1257875" y="2530025"/>
              <a:ext cx="20575" cy="7925"/>
            </a:xfrm>
            <a:custGeom>
              <a:avLst/>
              <a:gdLst/>
              <a:ahLst/>
              <a:cxnLst/>
              <a:rect l="l" t="t" r="r" b="b"/>
              <a:pathLst>
                <a:path w="823" h="317" extrusionOk="0">
                  <a:moveTo>
                    <a:pt x="707" y="0"/>
                  </a:moveTo>
                  <a:cubicBezTo>
                    <a:pt x="536" y="0"/>
                    <a:pt x="307" y="47"/>
                    <a:pt x="1" y="210"/>
                  </a:cubicBezTo>
                  <a:cubicBezTo>
                    <a:pt x="122" y="268"/>
                    <a:pt x="262" y="317"/>
                    <a:pt x="396" y="317"/>
                  </a:cubicBezTo>
                  <a:cubicBezTo>
                    <a:pt x="564" y="317"/>
                    <a:pt x="723" y="240"/>
                    <a:pt x="822" y="8"/>
                  </a:cubicBezTo>
                  <a:cubicBezTo>
                    <a:pt x="787" y="3"/>
                    <a:pt x="749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1248950" y="2472675"/>
              <a:ext cx="11050" cy="10025"/>
            </a:xfrm>
            <a:custGeom>
              <a:avLst/>
              <a:gdLst/>
              <a:ahLst/>
              <a:cxnLst/>
              <a:rect l="l" t="t" r="r" b="b"/>
              <a:pathLst>
                <a:path w="442" h="401" extrusionOk="0">
                  <a:moveTo>
                    <a:pt x="239" y="0"/>
                  </a:moveTo>
                  <a:cubicBezTo>
                    <a:pt x="228" y="0"/>
                    <a:pt x="216" y="1"/>
                    <a:pt x="203" y="4"/>
                  </a:cubicBezTo>
                  <a:cubicBezTo>
                    <a:pt x="96" y="16"/>
                    <a:pt x="1" y="123"/>
                    <a:pt x="24" y="218"/>
                  </a:cubicBezTo>
                  <a:cubicBezTo>
                    <a:pt x="35" y="314"/>
                    <a:pt x="103" y="400"/>
                    <a:pt x="202" y="400"/>
                  </a:cubicBezTo>
                  <a:cubicBezTo>
                    <a:pt x="214" y="400"/>
                    <a:pt x="226" y="399"/>
                    <a:pt x="239" y="397"/>
                  </a:cubicBezTo>
                  <a:cubicBezTo>
                    <a:pt x="346" y="385"/>
                    <a:pt x="441" y="301"/>
                    <a:pt x="417" y="182"/>
                  </a:cubicBezTo>
                  <a:cubicBezTo>
                    <a:pt x="407" y="86"/>
                    <a:pt x="339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1240025" y="2454850"/>
              <a:ext cx="20550" cy="14050"/>
            </a:xfrm>
            <a:custGeom>
              <a:avLst/>
              <a:gdLst/>
              <a:ahLst/>
              <a:cxnLst/>
              <a:rect l="l" t="t" r="r" b="b"/>
              <a:pathLst>
                <a:path w="822" h="562" extrusionOk="0">
                  <a:moveTo>
                    <a:pt x="573" y="1"/>
                  </a:moveTo>
                  <a:cubicBezTo>
                    <a:pt x="476" y="1"/>
                    <a:pt x="351" y="17"/>
                    <a:pt x="239" y="86"/>
                  </a:cubicBezTo>
                  <a:cubicBezTo>
                    <a:pt x="120" y="157"/>
                    <a:pt x="48" y="276"/>
                    <a:pt x="12" y="443"/>
                  </a:cubicBezTo>
                  <a:cubicBezTo>
                    <a:pt x="0" y="502"/>
                    <a:pt x="48" y="550"/>
                    <a:pt x="108" y="562"/>
                  </a:cubicBezTo>
                  <a:lnTo>
                    <a:pt x="143" y="562"/>
                  </a:lnTo>
                  <a:cubicBezTo>
                    <a:pt x="179" y="562"/>
                    <a:pt x="227" y="538"/>
                    <a:pt x="227" y="479"/>
                  </a:cubicBezTo>
                  <a:cubicBezTo>
                    <a:pt x="239" y="371"/>
                    <a:pt x="286" y="300"/>
                    <a:pt x="358" y="252"/>
                  </a:cubicBezTo>
                  <a:cubicBezTo>
                    <a:pt x="423" y="205"/>
                    <a:pt x="506" y="193"/>
                    <a:pt x="573" y="193"/>
                  </a:cubicBezTo>
                  <a:cubicBezTo>
                    <a:pt x="640" y="193"/>
                    <a:pt x="691" y="205"/>
                    <a:pt x="691" y="205"/>
                  </a:cubicBezTo>
                  <a:cubicBezTo>
                    <a:pt x="701" y="207"/>
                    <a:pt x="710" y="208"/>
                    <a:pt x="719" y="208"/>
                  </a:cubicBezTo>
                  <a:cubicBezTo>
                    <a:pt x="762" y="208"/>
                    <a:pt x="790" y="183"/>
                    <a:pt x="810" y="133"/>
                  </a:cubicBezTo>
                  <a:cubicBezTo>
                    <a:pt x="822" y="74"/>
                    <a:pt x="786" y="26"/>
                    <a:pt x="739" y="14"/>
                  </a:cubicBezTo>
                  <a:cubicBezTo>
                    <a:pt x="727" y="14"/>
                    <a:pt x="662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1163825" y="2445375"/>
              <a:ext cx="111050" cy="60750"/>
            </a:xfrm>
            <a:custGeom>
              <a:avLst/>
              <a:gdLst/>
              <a:ahLst/>
              <a:cxnLst/>
              <a:rect l="l" t="t" r="r" b="b"/>
              <a:pathLst>
                <a:path w="4442" h="2430" extrusionOk="0">
                  <a:moveTo>
                    <a:pt x="4406" y="500"/>
                  </a:moveTo>
                  <a:cubicBezTo>
                    <a:pt x="4382" y="441"/>
                    <a:pt x="4311" y="453"/>
                    <a:pt x="4311" y="453"/>
                  </a:cubicBezTo>
                  <a:cubicBezTo>
                    <a:pt x="4275" y="465"/>
                    <a:pt x="4227" y="500"/>
                    <a:pt x="4180" y="536"/>
                  </a:cubicBezTo>
                  <a:cubicBezTo>
                    <a:pt x="3977" y="215"/>
                    <a:pt x="3608" y="0"/>
                    <a:pt x="3203" y="36"/>
                  </a:cubicBezTo>
                  <a:cubicBezTo>
                    <a:pt x="2608" y="84"/>
                    <a:pt x="2167" y="596"/>
                    <a:pt x="2215" y="1179"/>
                  </a:cubicBezTo>
                  <a:cubicBezTo>
                    <a:pt x="2215" y="1227"/>
                    <a:pt x="2227" y="1250"/>
                    <a:pt x="2227" y="1298"/>
                  </a:cubicBezTo>
                  <a:lnTo>
                    <a:pt x="60" y="2251"/>
                  </a:lnTo>
                  <a:cubicBezTo>
                    <a:pt x="12" y="2263"/>
                    <a:pt x="0" y="2322"/>
                    <a:pt x="12" y="2370"/>
                  </a:cubicBezTo>
                  <a:cubicBezTo>
                    <a:pt x="24" y="2405"/>
                    <a:pt x="60" y="2429"/>
                    <a:pt x="108" y="2417"/>
                  </a:cubicBezTo>
                  <a:lnTo>
                    <a:pt x="131" y="2417"/>
                  </a:lnTo>
                  <a:lnTo>
                    <a:pt x="2275" y="1477"/>
                  </a:lnTo>
                  <a:cubicBezTo>
                    <a:pt x="2441" y="1929"/>
                    <a:pt x="2870" y="2227"/>
                    <a:pt x="3358" y="2179"/>
                  </a:cubicBezTo>
                  <a:cubicBezTo>
                    <a:pt x="3953" y="2132"/>
                    <a:pt x="4394" y="1608"/>
                    <a:pt x="4346" y="1036"/>
                  </a:cubicBezTo>
                  <a:cubicBezTo>
                    <a:pt x="4334" y="917"/>
                    <a:pt x="4311" y="810"/>
                    <a:pt x="4275" y="703"/>
                  </a:cubicBezTo>
                  <a:cubicBezTo>
                    <a:pt x="4311" y="655"/>
                    <a:pt x="4358" y="631"/>
                    <a:pt x="4406" y="619"/>
                  </a:cubicBezTo>
                  <a:cubicBezTo>
                    <a:pt x="4394" y="596"/>
                    <a:pt x="4441" y="572"/>
                    <a:pt x="4406" y="500"/>
                  </a:cubicBezTo>
                  <a:close/>
                  <a:moveTo>
                    <a:pt x="3334" y="2001"/>
                  </a:moveTo>
                  <a:cubicBezTo>
                    <a:pt x="2846" y="2048"/>
                    <a:pt x="2417" y="1667"/>
                    <a:pt x="2370" y="1167"/>
                  </a:cubicBezTo>
                  <a:cubicBezTo>
                    <a:pt x="2322" y="679"/>
                    <a:pt x="2691" y="238"/>
                    <a:pt x="3203" y="203"/>
                  </a:cubicBezTo>
                  <a:cubicBezTo>
                    <a:pt x="3691" y="155"/>
                    <a:pt x="4120" y="524"/>
                    <a:pt x="4168" y="1036"/>
                  </a:cubicBezTo>
                  <a:cubicBezTo>
                    <a:pt x="4203" y="1524"/>
                    <a:pt x="3822" y="1953"/>
                    <a:pt x="3334" y="2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55150" y="3714875"/>
              <a:ext cx="258100" cy="51225"/>
            </a:xfrm>
            <a:custGeom>
              <a:avLst/>
              <a:gdLst/>
              <a:ahLst/>
              <a:cxnLst/>
              <a:rect l="l" t="t" r="r" b="b"/>
              <a:pathLst>
                <a:path w="10324" h="2049" extrusionOk="0">
                  <a:moveTo>
                    <a:pt x="10204" y="0"/>
                  </a:moveTo>
                  <a:lnTo>
                    <a:pt x="10204" y="24"/>
                  </a:lnTo>
                  <a:lnTo>
                    <a:pt x="10204" y="36"/>
                  </a:lnTo>
                  <a:cubicBezTo>
                    <a:pt x="10204" y="48"/>
                    <a:pt x="10204" y="60"/>
                    <a:pt x="10192" y="84"/>
                  </a:cubicBezTo>
                  <a:cubicBezTo>
                    <a:pt x="10192" y="108"/>
                    <a:pt x="10181" y="143"/>
                    <a:pt x="10181" y="167"/>
                  </a:cubicBezTo>
                  <a:cubicBezTo>
                    <a:pt x="10157" y="227"/>
                    <a:pt x="10145" y="274"/>
                    <a:pt x="10121" y="334"/>
                  </a:cubicBezTo>
                  <a:cubicBezTo>
                    <a:pt x="10073" y="441"/>
                    <a:pt x="10026" y="536"/>
                    <a:pt x="9954" y="620"/>
                  </a:cubicBezTo>
                  <a:cubicBezTo>
                    <a:pt x="9942" y="631"/>
                    <a:pt x="9942" y="631"/>
                    <a:pt x="9919" y="631"/>
                  </a:cubicBezTo>
                  <a:lnTo>
                    <a:pt x="9907" y="643"/>
                  </a:lnTo>
                  <a:lnTo>
                    <a:pt x="9859" y="643"/>
                  </a:lnTo>
                  <a:lnTo>
                    <a:pt x="9680" y="691"/>
                  </a:lnTo>
                  <a:cubicBezTo>
                    <a:pt x="9561" y="715"/>
                    <a:pt x="9442" y="750"/>
                    <a:pt x="9347" y="798"/>
                  </a:cubicBezTo>
                  <a:lnTo>
                    <a:pt x="9049" y="881"/>
                  </a:lnTo>
                  <a:lnTo>
                    <a:pt x="9026" y="143"/>
                  </a:lnTo>
                  <a:lnTo>
                    <a:pt x="8752" y="143"/>
                  </a:lnTo>
                  <a:lnTo>
                    <a:pt x="8764" y="941"/>
                  </a:lnTo>
                  <a:lnTo>
                    <a:pt x="8657" y="977"/>
                  </a:lnTo>
                  <a:cubicBezTo>
                    <a:pt x="8418" y="1036"/>
                    <a:pt x="8192" y="1096"/>
                    <a:pt x="7954" y="1120"/>
                  </a:cubicBezTo>
                  <a:cubicBezTo>
                    <a:pt x="7573" y="1191"/>
                    <a:pt x="7204" y="1251"/>
                    <a:pt x="6811" y="1310"/>
                  </a:cubicBezTo>
                  <a:lnTo>
                    <a:pt x="6799" y="500"/>
                  </a:lnTo>
                  <a:lnTo>
                    <a:pt x="6513" y="500"/>
                  </a:lnTo>
                  <a:lnTo>
                    <a:pt x="6525" y="1358"/>
                  </a:lnTo>
                  <a:cubicBezTo>
                    <a:pt x="6073" y="1405"/>
                    <a:pt x="5609" y="1453"/>
                    <a:pt x="5156" y="1453"/>
                  </a:cubicBezTo>
                  <a:cubicBezTo>
                    <a:pt x="5090" y="1454"/>
                    <a:pt x="5023" y="1454"/>
                    <a:pt x="4957" y="1454"/>
                  </a:cubicBezTo>
                  <a:cubicBezTo>
                    <a:pt x="4091" y="1454"/>
                    <a:pt x="3208" y="1382"/>
                    <a:pt x="2334" y="1239"/>
                  </a:cubicBezTo>
                  <a:lnTo>
                    <a:pt x="2322" y="381"/>
                  </a:lnTo>
                  <a:lnTo>
                    <a:pt x="2037" y="381"/>
                  </a:lnTo>
                  <a:lnTo>
                    <a:pt x="2049" y="1179"/>
                  </a:lnTo>
                  <a:cubicBezTo>
                    <a:pt x="1679" y="1108"/>
                    <a:pt x="1310" y="1036"/>
                    <a:pt x="953" y="929"/>
                  </a:cubicBezTo>
                  <a:cubicBezTo>
                    <a:pt x="834" y="893"/>
                    <a:pt x="727" y="870"/>
                    <a:pt x="608" y="822"/>
                  </a:cubicBezTo>
                  <a:lnTo>
                    <a:pt x="441" y="762"/>
                  </a:lnTo>
                  <a:lnTo>
                    <a:pt x="417" y="750"/>
                  </a:lnTo>
                  <a:lnTo>
                    <a:pt x="394" y="750"/>
                  </a:lnTo>
                  <a:cubicBezTo>
                    <a:pt x="382" y="750"/>
                    <a:pt x="370" y="739"/>
                    <a:pt x="358" y="703"/>
                  </a:cubicBezTo>
                  <a:cubicBezTo>
                    <a:pt x="298" y="631"/>
                    <a:pt x="239" y="524"/>
                    <a:pt x="203" y="417"/>
                  </a:cubicBezTo>
                  <a:cubicBezTo>
                    <a:pt x="155" y="322"/>
                    <a:pt x="132" y="203"/>
                    <a:pt x="120" y="84"/>
                  </a:cubicBezTo>
                  <a:cubicBezTo>
                    <a:pt x="120" y="60"/>
                    <a:pt x="96" y="36"/>
                    <a:pt x="72" y="36"/>
                  </a:cubicBezTo>
                  <a:cubicBezTo>
                    <a:pt x="36" y="36"/>
                    <a:pt x="24" y="48"/>
                    <a:pt x="13" y="84"/>
                  </a:cubicBezTo>
                  <a:cubicBezTo>
                    <a:pt x="1" y="203"/>
                    <a:pt x="13" y="334"/>
                    <a:pt x="24" y="465"/>
                  </a:cubicBezTo>
                  <a:cubicBezTo>
                    <a:pt x="60" y="584"/>
                    <a:pt x="84" y="715"/>
                    <a:pt x="155" y="834"/>
                  </a:cubicBezTo>
                  <a:cubicBezTo>
                    <a:pt x="179" y="870"/>
                    <a:pt x="203" y="893"/>
                    <a:pt x="239" y="929"/>
                  </a:cubicBezTo>
                  <a:cubicBezTo>
                    <a:pt x="263" y="953"/>
                    <a:pt x="322" y="989"/>
                    <a:pt x="334" y="1001"/>
                  </a:cubicBezTo>
                  <a:lnTo>
                    <a:pt x="501" y="1072"/>
                  </a:lnTo>
                  <a:cubicBezTo>
                    <a:pt x="608" y="1131"/>
                    <a:pt x="727" y="1179"/>
                    <a:pt x="846" y="1227"/>
                  </a:cubicBezTo>
                  <a:cubicBezTo>
                    <a:pt x="1310" y="1417"/>
                    <a:pt x="1763" y="1572"/>
                    <a:pt x="2239" y="1691"/>
                  </a:cubicBezTo>
                  <a:cubicBezTo>
                    <a:pt x="3192" y="1929"/>
                    <a:pt x="4192" y="2048"/>
                    <a:pt x="5192" y="2048"/>
                  </a:cubicBezTo>
                  <a:cubicBezTo>
                    <a:pt x="6192" y="2024"/>
                    <a:pt x="7168" y="1893"/>
                    <a:pt x="8121" y="1608"/>
                  </a:cubicBezTo>
                  <a:cubicBezTo>
                    <a:pt x="8359" y="1548"/>
                    <a:pt x="8597" y="1465"/>
                    <a:pt x="8823" y="1393"/>
                  </a:cubicBezTo>
                  <a:lnTo>
                    <a:pt x="9168" y="1274"/>
                  </a:lnTo>
                  <a:cubicBezTo>
                    <a:pt x="9288" y="1227"/>
                    <a:pt x="9383" y="1167"/>
                    <a:pt x="9502" y="1120"/>
                  </a:cubicBezTo>
                  <a:cubicBezTo>
                    <a:pt x="9621" y="1072"/>
                    <a:pt x="9728" y="1012"/>
                    <a:pt x="9835" y="977"/>
                  </a:cubicBezTo>
                  <a:lnTo>
                    <a:pt x="10002" y="893"/>
                  </a:lnTo>
                  <a:lnTo>
                    <a:pt x="10014" y="881"/>
                  </a:lnTo>
                  <a:lnTo>
                    <a:pt x="10026" y="881"/>
                  </a:lnTo>
                  <a:lnTo>
                    <a:pt x="10038" y="870"/>
                  </a:lnTo>
                  <a:cubicBezTo>
                    <a:pt x="10073" y="858"/>
                    <a:pt x="10085" y="834"/>
                    <a:pt x="10097" y="822"/>
                  </a:cubicBezTo>
                  <a:lnTo>
                    <a:pt x="10145" y="774"/>
                  </a:lnTo>
                  <a:cubicBezTo>
                    <a:pt x="10157" y="762"/>
                    <a:pt x="10181" y="750"/>
                    <a:pt x="10181" y="739"/>
                  </a:cubicBezTo>
                  <a:cubicBezTo>
                    <a:pt x="10252" y="596"/>
                    <a:pt x="10276" y="477"/>
                    <a:pt x="10311" y="346"/>
                  </a:cubicBezTo>
                  <a:cubicBezTo>
                    <a:pt x="10323" y="286"/>
                    <a:pt x="10323" y="215"/>
                    <a:pt x="10323" y="155"/>
                  </a:cubicBezTo>
                  <a:lnTo>
                    <a:pt x="10323" y="60"/>
                  </a:lnTo>
                  <a:cubicBezTo>
                    <a:pt x="10316" y="67"/>
                    <a:pt x="10311" y="70"/>
                    <a:pt x="10307" y="70"/>
                  </a:cubicBezTo>
                  <a:cubicBezTo>
                    <a:pt x="10300" y="70"/>
                    <a:pt x="10300" y="56"/>
                    <a:pt x="10300" y="48"/>
                  </a:cubicBezTo>
                  <a:lnTo>
                    <a:pt x="10300" y="24"/>
                  </a:lnTo>
                  <a:lnTo>
                    <a:pt x="10300" y="0"/>
                  </a:lnTo>
                  <a:close/>
                </a:path>
              </a:pathLst>
            </a:custGeom>
            <a:solidFill>
              <a:srgbClr val="7E2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881050" y="3690750"/>
              <a:ext cx="206900" cy="38775"/>
            </a:xfrm>
            <a:custGeom>
              <a:avLst/>
              <a:gdLst/>
              <a:ahLst/>
              <a:cxnLst/>
              <a:rect l="l" t="t" r="r" b="b"/>
              <a:pathLst>
                <a:path w="8276" h="1551" extrusionOk="0">
                  <a:moveTo>
                    <a:pt x="75" y="0"/>
                  </a:moveTo>
                  <a:cubicBezTo>
                    <a:pt x="53" y="0"/>
                    <a:pt x="32" y="0"/>
                    <a:pt x="12" y="1"/>
                  </a:cubicBezTo>
                  <a:lnTo>
                    <a:pt x="1" y="370"/>
                  </a:lnTo>
                  <a:lnTo>
                    <a:pt x="48" y="370"/>
                  </a:lnTo>
                  <a:lnTo>
                    <a:pt x="120" y="1263"/>
                  </a:lnTo>
                  <a:cubicBezTo>
                    <a:pt x="472" y="1373"/>
                    <a:pt x="801" y="1411"/>
                    <a:pt x="1085" y="1411"/>
                  </a:cubicBezTo>
                  <a:cubicBezTo>
                    <a:pt x="1693" y="1411"/>
                    <a:pt x="2096" y="1239"/>
                    <a:pt x="2096" y="1239"/>
                  </a:cubicBezTo>
                  <a:lnTo>
                    <a:pt x="2084" y="572"/>
                  </a:lnTo>
                  <a:lnTo>
                    <a:pt x="2084" y="572"/>
                  </a:lnTo>
                  <a:cubicBezTo>
                    <a:pt x="2394" y="644"/>
                    <a:pt x="2727" y="751"/>
                    <a:pt x="3037" y="894"/>
                  </a:cubicBezTo>
                  <a:cubicBezTo>
                    <a:pt x="4323" y="1472"/>
                    <a:pt x="4831" y="1550"/>
                    <a:pt x="5392" y="1550"/>
                  </a:cubicBezTo>
                  <a:cubicBezTo>
                    <a:pt x="5444" y="1550"/>
                    <a:pt x="5496" y="1550"/>
                    <a:pt x="5549" y="1549"/>
                  </a:cubicBezTo>
                  <a:cubicBezTo>
                    <a:pt x="6192" y="1537"/>
                    <a:pt x="8109" y="1501"/>
                    <a:pt x="8275" y="942"/>
                  </a:cubicBezTo>
                  <a:lnTo>
                    <a:pt x="8275" y="942"/>
                  </a:lnTo>
                  <a:cubicBezTo>
                    <a:pt x="8263" y="953"/>
                    <a:pt x="8252" y="953"/>
                    <a:pt x="8228" y="965"/>
                  </a:cubicBezTo>
                  <a:cubicBezTo>
                    <a:pt x="8228" y="965"/>
                    <a:pt x="8204" y="989"/>
                    <a:pt x="8192" y="1001"/>
                  </a:cubicBezTo>
                  <a:cubicBezTo>
                    <a:pt x="8192" y="1001"/>
                    <a:pt x="8049" y="1013"/>
                    <a:pt x="7847" y="1049"/>
                  </a:cubicBezTo>
                  <a:cubicBezTo>
                    <a:pt x="7811" y="1049"/>
                    <a:pt x="7787" y="1049"/>
                    <a:pt x="7740" y="1061"/>
                  </a:cubicBezTo>
                  <a:cubicBezTo>
                    <a:pt x="7632" y="1073"/>
                    <a:pt x="7513" y="1084"/>
                    <a:pt x="7394" y="1084"/>
                  </a:cubicBezTo>
                  <a:cubicBezTo>
                    <a:pt x="7311" y="1108"/>
                    <a:pt x="7216" y="1108"/>
                    <a:pt x="7132" y="1120"/>
                  </a:cubicBezTo>
                  <a:cubicBezTo>
                    <a:pt x="6954" y="1132"/>
                    <a:pt x="6739" y="1144"/>
                    <a:pt x="6549" y="1168"/>
                  </a:cubicBezTo>
                  <a:cubicBezTo>
                    <a:pt x="6501" y="1168"/>
                    <a:pt x="6442" y="1168"/>
                    <a:pt x="6406" y="1180"/>
                  </a:cubicBezTo>
                  <a:cubicBezTo>
                    <a:pt x="6299" y="1180"/>
                    <a:pt x="6192" y="1192"/>
                    <a:pt x="6085" y="1192"/>
                  </a:cubicBezTo>
                  <a:lnTo>
                    <a:pt x="5489" y="1192"/>
                  </a:lnTo>
                  <a:cubicBezTo>
                    <a:pt x="5406" y="1192"/>
                    <a:pt x="5299" y="1180"/>
                    <a:pt x="5215" y="1180"/>
                  </a:cubicBezTo>
                  <a:cubicBezTo>
                    <a:pt x="4942" y="1168"/>
                    <a:pt x="4703" y="1120"/>
                    <a:pt x="4525" y="1061"/>
                  </a:cubicBezTo>
                  <a:cubicBezTo>
                    <a:pt x="3608" y="715"/>
                    <a:pt x="2548" y="453"/>
                    <a:pt x="2096" y="287"/>
                  </a:cubicBezTo>
                  <a:cubicBezTo>
                    <a:pt x="1663" y="127"/>
                    <a:pt x="574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971250" y="3570200"/>
              <a:ext cx="28875" cy="52425"/>
            </a:xfrm>
            <a:custGeom>
              <a:avLst/>
              <a:gdLst/>
              <a:ahLst/>
              <a:cxnLst/>
              <a:rect l="l" t="t" r="r" b="b"/>
              <a:pathLst>
                <a:path w="1155" h="2097" extrusionOk="0">
                  <a:moveTo>
                    <a:pt x="441" y="1"/>
                  </a:moveTo>
                  <a:lnTo>
                    <a:pt x="0" y="703"/>
                  </a:lnTo>
                  <a:lnTo>
                    <a:pt x="714" y="2096"/>
                  </a:lnTo>
                  <a:lnTo>
                    <a:pt x="1155" y="156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878375" y="3629150"/>
              <a:ext cx="64025" cy="70875"/>
            </a:xfrm>
            <a:custGeom>
              <a:avLst/>
              <a:gdLst/>
              <a:ahLst/>
              <a:cxnLst/>
              <a:rect l="l" t="t" r="r" b="b"/>
              <a:pathLst>
                <a:path w="2561" h="2835" extrusionOk="0">
                  <a:moveTo>
                    <a:pt x="60" y="0"/>
                  </a:moveTo>
                  <a:cubicBezTo>
                    <a:pt x="0" y="977"/>
                    <a:pt x="119" y="2441"/>
                    <a:pt x="119" y="2441"/>
                  </a:cubicBezTo>
                  <a:cubicBezTo>
                    <a:pt x="572" y="2441"/>
                    <a:pt x="1751" y="2548"/>
                    <a:pt x="2203" y="2715"/>
                  </a:cubicBezTo>
                  <a:cubicBezTo>
                    <a:pt x="2298" y="2751"/>
                    <a:pt x="2417" y="2786"/>
                    <a:pt x="2548" y="2834"/>
                  </a:cubicBezTo>
                  <a:cubicBezTo>
                    <a:pt x="2560" y="298"/>
                    <a:pt x="87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879850" y="3556525"/>
              <a:ext cx="178625" cy="163425"/>
            </a:xfrm>
            <a:custGeom>
              <a:avLst/>
              <a:gdLst/>
              <a:ahLst/>
              <a:cxnLst/>
              <a:rect l="l" t="t" r="r" b="b"/>
              <a:pathLst>
                <a:path w="7145" h="6537" extrusionOk="0">
                  <a:moveTo>
                    <a:pt x="322" y="0"/>
                  </a:moveTo>
                  <a:cubicBezTo>
                    <a:pt x="322" y="0"/>
                    <a:pt x="596" y="238"/>
                    <a:pt x="263" y="1500"/>
                  </a:cubicBezTo>
                  <a:cubicBezTo>
                    <a:pt x="168" y="1846"/>
                    <a:pt x="96" y="2227"/>
                    <a:pt x="37" y="2572"/>
                  </a:cubicBezTo>
                  <a:cubicBezTo>
                    <a:pt x="25" y="2679"/>
                    <a:pt x="1" y="2786"/>
                    <a:pt x="1" y="2905"/>
                  </a:cubicBezTo>
                  <a:cubicBezTo>
                    <a:pt x="811" y="2905"/>
                    <a:pt x="2501" y="3179"/>
                    <a:pt x="2489" y="5739"/>
                  </a:cubicBezTo>
                  <a:cubicBezTo>
                    <a:pt x="3025" y="5906"/>
                    <a:pt x="3847" y="6132"/>
                    <a:pt x="4573" y="6394"/>
                  </a:cubicBezTo>
                  <a:cubicBezTo>
                    <a:pt x="4751" y="6453"/>
                    <a:pt x="4990" y="6501"/>
                    <a:pt x="5263" y="6513"/>
                  </a:cubicBezTo>
                  <a:cubicBezTo>
                    <a:pt x="5347" y="6513"/>
                    <a:pt x="5430" y="6537"/>
                    <a:pt x="5537" y="6537"/>
                  </a:cubicBezTo>
                  <a:lnTo>
                    <a:pt x="6133" y="6537"/>
                  </a:lnTo>
                  <a:cubicBezTo>
                    <a:pt x="6240" y="6537"/>
                    <a:pt x="6347" y="6537"/>
                    <a:pt x="6454" y="6513"/>
                  </a:cubicBezTo>
                  <a:cubicBezTo>
                    <a:pt x="6490" y="6513"/>
                    <a:pt x="6549" y="6513"/>
                    <a:pt x="6597" y="6501"/>
                  </a:cubicBezTo>
                  <a:cubicBezTo>
                    <a:pt x="6645" y="6501"/>
                    <a:pt x="6704" y="6501"/>
                    <a:pt x="6752" y="6489"/>
                  </a:cubicBezTo>
                  <a:cubicBezTo>
                    <a:pt x="6752" y="5834"/>
                    <a:pt x="6942" y="5310"/>
                    <a:pt x="7145" y="4953"/>
                  </a:cubicBezTo>
                  <a:cubicBezTo>
                    <a:pt x="6764" y="4822"/>
                    <a:pt x="6180" y="4525"/>
                    <a:pt x="5323" y="4001"/>
                  </a:cubicBezTo>
                  <a:cubicBezTo>
                    <a:pt x="3906" y="3144"/>
                    <a:pt x="4109" y="381"/>
                    <a:pt x="4109" y="381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1048025" y="3681225"/>
              <a:ext cx="44375" cy="38125"/>
            </a:xfrm>
            <a:custGeom>
              <a:avLst/>
              <a:gdLst/>
              <a:ahLst/>
              <a:cxnLst/>
              <a:rect l="l" t="t" r="r" b="b"/>
              <a:pathLst>
                <a:path w="1775" h="1525" extrusionOk="0">
                  <a:moveTo>
                    <a:pt x="406" y="1"/>
                  </a:moveTo>
                  <a:cubicBezTo>
                    <a:pt x="203" y="358"/>
                    <a:pt x="25" y="870"/>
                    <a:pt x="1" y="1525"/>
                  </a:cubicBezTo>
                  <a:cubicBezTo>
                    <a:pt x="156" y="1513"/>
                    <a:pt x="299" y="1513"/>
                    <a:pt x="441" y="1501"/>
                  </a:cubicBezTo>
                  <a:cubicBezTo>
                    <a:pt x="561" y="1489"/>
                    <a:pt x="644" y="1465"/>
                    <a:pt x="715" y="1465"/>
                  </a:cubicBezTo>
                  <a:cubicBezTo>
                    <a:pt x="834" y="1454"/>
                    <a:pt x="953" y="1442"/>
                    <a:pt x="1061" y="1442"/>
                  </a:cubicBezTo>
                  <a:cubicBezTo>
                    <a:pt x="1096" y="1442"/>
                    <a:pt x="1120" y="1430"/>
                    <a:pt x="1168" y="1430"/>
                  </a:cubicBezTo>
                  <a:cubicBezTo>
                    <a:pt x="1370" y="1394"/>
                    <a:pt x="1513" y="1382"/>
                    <a:pt x="1513" y="1382"/>
                  </a:cubicBezTo>
                  <a:cubicBezTo>
                    <a:pt x="1525" y="1370"/>
                    <a:pt x="1537" y="1370"/>
                    <a:pt x="1549" y="1346"/>
                  </a:cubicBezTo>
                  <a:cubicBezTo>
                    <a:pt x="1573" y="1334"/>
                    <a:pt x="1584" y="1334"/>
                    <a:pt x="1596" y="1323"/>
                  </a:cubicBezTo>
                  <a:cubicBezTo>
                    <a:pt x="1715" y="1251"/>
                    <a:pt x="1775" y="1144"/>
                    <a:pt x="1775" y="1001"/>
                  </a:cubicBezTo>
                  <a:cubicBezTo>
                    <a:pt x="1763" y="191"/>
                    <a:pt x="1275" y="299"/>
                    <a:pt x="953" y="203"/>
                  </a:cubicBezTo>
                  <a:cubicBezTo>
                    <a:pt x="834" y="168"/>
                    <a:pt x="656" y="108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984925" y="3633825"/>
              <a:ext cx="16100" cy="8800"/>
            </a:xfrm>
            <a:custGeom>
              <a:avLst/>
              <a:gdLst/>
              <a:ahLst/>
              <a:cxnLst/>
              <a:rect l="l" t="t" r="r" b="b"/>
              <a:pathLst>
                <a:path w="644" h="352" extrusionOk="0">
                  <a:moveTo>
                    <a:pt x="544" y="1"/>
                  </a:moveTo>
                  <a:cubicBezTo>
                    <a:pt x="537" y="1"/>
                    <a:pt x="531" y="2"/>
                    <a:pt x="525" y="4"/>
                  </a:cubicBezTo>
                  <a:lnTo>
                    <a:pt x="60" y="135"/>
                  </a:lnTo>
                  <a:cubicBezTo>
                    <a:pt x="25" y="147"/>
                    <a:pt x="1" y="182"/>
                    <a:pt x="13" y="230"/>
                  </a:cubicBezTo>
                  <a:lnTo>
                    <a:pt x="25" y="302"/>
                  </a:lnTo>
                  <a:cubicBezTo>
                    <a:pt x="45" y="322"/>
                    <a:pt x="66" y="352"/>
                    <a:pt x="102" y="352"/>
                  </a:cubicBezTo>
                  <a:cubicBezTo>
                    <a:pt x="107" y="352"/>
                    <a:pt x="113" y="351"/>
                    <a:pt x="120" y="349"/>
                  </a:cubicBezTo>
                  <a:lnTo>
                    <a:pt x="584" y="206"/>
                  </a:lnTo>
                  <a:cubicBezTo>
                    <a:pt x="620" y="194"/>
                    <a:pt x="644" y="147"/>
                    <a:pt x="620" y="123"/>
                  </a:cubicBezTo>
                  <a:lnTo>
                    <a:pt x="608" y="52"/>
                  </a:lnTo>
                  <a:cubicBezTo>
                    <a:pt x="598" y="22"/>
                    <a:pt x="572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995350" y="3645950"/>
              <a:ext cx="15200" cy="11300"/>
            </a:xfrm>
            <a:custGeom>
              <a:avLst/>
              <a:gdLst/>
              <a:ahLst/>
              <a:cxnLst/>
              <a:rect l="l" t="t" r="r" b="b"/>
              <a:pathLst>
                <a:path w="608" h="452" extrusionOk="0">
                  <a:moveTo>
                    <a:pt x="479" y="0"/>
                  </a:moveTo>
                  <a:cubicBezTo>
                    <a:pt x="466" y="0"/>
                    <a:pt x="453" y="3"/>
                    <a:pt x="441" y="7"/>
                  </a:cubicBezTo>
                  <a:lnTo>
                    <a:pt x="48" y="245"/>
                  </a:lnTo>
                  <a:cubicBezTo>
                    <a:pt x="1" y="281"/>
                    <a:pt x="1" y="317"/>
                    <a:pt x="12" y="352"/>
                  </a:cubicBezTo>
                  <a:lnTo>
                    <a:pt x="60" y="412"/>
                  </a:lnTo>
                  <a:cubicBezTo>
                    <a:pt x="74" y="440"/>
                    <a:pt x="96" y="451"/>
                    <a:pt x="119" y="451"/>
                  </a:cubicBezTo>
                  <a:cubicBezTo>
                    <a:pt x="136" y="451"/>
                    <a:pt x="152" y="446"/>
                    <a:pt x="167" y="436"/>
                  </a:cubicBezTo>
                  <a:lnTo>
                    <a:pt x="560" y="198"/>
                  </a:lnTo>
                  <a:cubicBezTo>
                    <a:pt x="608" y="186"/>
                    <a:pt x="608" y="138"/>
                    <a:pt x="596" y="102"/>
                  </a:cubicBezTo>
                  <a:lnTo>
                    <a:pt x="548" y="43"/>
                  </a:lnTo>
                  <a:cubicBezTo>
                    <a:pt x="532" y="11"/>
                    <a:pt x="506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008750" y="3656525"/>
              <a:ext cx="15200" cy="11975"/>
            </a:xfrm>
            <a:custGeom>
              <a:avLst/>
              <a:gdLst/>
              <a:ahLst/>
              <a:cxnLst/>
              <a:rect l="l" t="t" r="r" b="b"/>
              <a:pathLst>
                <a:path w="608" h="479" extrusionOk="0">
                  <a:moveTo>
                    <a:pt x="467" y="0"/>
                  </a:moveTo>
                  <a:cubicBezTo>
                    <a:pt x="454" y="0"/>
                    <a:pt x="442" y="4"/>
                    <a:pt x="429" y="13"/>
                  </a:cubicBezTo>
                  <a:lnTo>
                    <a:pt x="48" y="287"/>
                  </a:lnTo>
                  <a:cubicBezTo>
                    <a:pt x="12" y="310"/>
                    <a:pt x="0" y="358"/>
                    <a:pt x="24" y="394"/>
                  </a:cubicBezTo>
                  <a:lnTo>
                    <a:pt x="72" y="453"/>
                  </a:lnTo>
                  <a:cubicBezTo>
                    <a:pt x="94" y="468"/>
                    <a:pt x="116" y="478"/>
                    <a:pt x="138" y="478"/>
                  </a:cubicBezTo>
                  <a:cubicBezTo>
                    <a:pt x="152" y="478"/>
                    <a:pt x="165" y="474"/>
                    <a:pt x="179" y="465"/>
                  </a:cubicBezTo>
                  <a:lnTo>
                    <a:pt x="560" y="191"/>
                  </a:lnTo>
                  <a:cubicBezTo>
                    <a:pt x="608" y="167"/>
                    <a:pt x="608" y="120"/>
                    <a:pt x="584" y="96"/>
                  </a:cubicBezTo>
                  <a:lnTo>
                    <a:pt x="536" y="36"/>
                  </a:lnTo>
                  <a:cubicBezTo>
                    <a:pt x="513" y="13"/>
                    <a:pt x="490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850" y="36638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405" y="0"/>
                  </a:moveTo>
                  <a:cubicBezTo>
                    <a:pt x="387" y="0"/>
                    <a:pt x="369" y="6"/>
                    <a:pt x="357" y="18"/>
                  </a:cubicBezTo>
                  <a:lnTo>
                    <a:pt x="24" y="364"/>
                  </a:lnTo>
                  <a:cubicBezTo>
                    <a:pt x="0" y="399"/>
                    <a:pt x="0" y="435"/>
                    <a:pt x="24" y="471"/>
                  </a:cubicBezTo>
                  <a:lnTo>
                    <a:pt x="84" y="530"/>
                  </a:lnTo>
                  <a:cubicBezTo>
                    <a:pt x="101" y="542"/>
                    <a:pt x="119" y="548"/>
                    <a:pt x="137" y="548"/>
                  </a:cubicBezTo>
                  <a:cubicBezTo>
                    <a:pt x="155" y="548"/>
                    <a:pt x="173" y="542"/>
                    <a:pt x="191" y="530"/>
                  </a:cubicBezTo>
                  <a:lnTo>
                    <a:pt x="512" y="185"/>
                  </a:lnTo>
                  <a:cubicBezTo>
                    <a:pt x="548" y="161"/>
                    <a:pt x="548" y="114"/>
                    <a:pt x="512" y="78"/>
                  </a:cubicBezTo>
                  <a:lnTo>
                    <a:pt x="453" y="18"/>
                  </a:lnTo>
                  <a:cubicBezTo>
                    <a:pt x="441" y="6"/>
                    <a:pt x="423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37025" y="3671925"/>
              <a:ext cx="13725" cy="13875"/>
            </a:xfrm>
            <a:custGeom>
              <a:avLst/>
              <a:gdLst/>
              <a:ahLst/>
              <a:cxnLst/>
              <a:rect l="l" t="t" r="r" b="b"/>
              <a:pathLst>
                <a:path w="549" h="555" extrusionOk="0">
                  <a:moveTo>
                    <a:pt x="407" y="1"/>
                  </a:moveTo>
                  <a:cubicBezTo>
                    <a:pt x="387" y="1"/>
                    <a:pt x="369" y="10"/>
                    <a:pt x="358" y="28"/>
                  </a:cubicBezTo>
                  <a:lnTo>
                    <a:pt x="24" y="373"/>
                  </a:lnTo>
                  <a:cubicBezTo>
                    <a:pt x="0" y="397"/>
                    <a:pt x="0" y="444"/>
                    <a:pt x="24" y="468"/>
                  </a:cubicBezTo>
                  <a:lnTo>
                    <a:pt x="84" y="528"/>
                  </a:lnTo>
                  <a:cubicBezTo>
                    <a:pt x="102" y="546"/>
                    <a:pt x="122" y="555"/>
                    <a:pt x="142" y="555"/>
                  </a:cubicBezTo>
                  <a:cubicBezTo>
                    <a:pt x="161" y="555"/>
                    <a:pt x="179" y="546"/>
                    <a:pt x="191" y="528"/>
                  </a:cubicBezTo>
                  <a:lnTo>
                    <a:pt x="524" y="194"/>
                  </a:lnTo>
                  <a:cubicBezTo>
                    <a:pt x="548" y="159"/>
                    <a:pt x="548" y="111"/>
                    <a:pt x="524" y="87"/>
                  </a:cubicBezTo>
                  <a:lnTo>
                    <a:pt x="465" y="28"/>
                  </a:lnTo>
                  <a:cubicBezTo>
                    <a:pt x="447" y="10"/>
                    <a:pt x="426" y="1"/>
                    <a:pt x="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966775" y="3606825"/>
              <a:ext cx="8350" cy="7625"/>
            </a:xfrm>
            <a:custGeom>
              <a:avLst/>
              <a:gdLst/>
              <a:ahLst/>
              <a:cxnLst/>
              <a:rect l="l" t="t" r="r" b="b"/>
              <a:pathLst>
                <a:path w="334" h="305" extrusionOk="0">
                  <a:moveTo>
                    <a:pt x="171" y="0"/>
                  </a:moveTo>
                  <a:cubicBezTo>
                    <a:pt x="154" y="0"/>
                    <a:pt x="136" y="4"/>
                    <a:pt x="120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54" y="262"/>
                    <a:pt x="115" y="304"/>
                    <a:pt x="176" y="304"/>
                  </a:cubicBezTo>
                  <a:cubicBezTo>
                    <a:pt x="189" y="304"/>
                    <a:pt x="202" y="302"/>
                    <a:pt x="215" y="298"/>
                  </a:cubicBezTo>
                  <a:cubicBezTo>
                    <a:pt x="298" y="262"/>
                    <a:pt x="334" y="179"/>
                    <a:pt x="310" y="96"/>
                  </a:cubicBezTo>
                  <a:cubicBezTo>
                    <a:pt x="283" y="41"/>
                    <a:pt x="227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962300" y="3594750"/>
              <a:ext cx="8375" cy="7650"/>
            </a:xfrm>
            <a:custGeom>
              <a:avLst/>
              <a:gdLst/>
              <a:ahLst/>
              <a:cxnLst/>
              <a:rect l="l" t="t" r="r" b="b"/>
              <a:pathLst>
                <a:path w="335" h="306" extrusionOk="0">
                  <a:moveTo>
                    <a:pt x="184" y="0"/>
                  </a:moveTo>
                  <a:cubicBezTo>
                    <a:pt x="160" y="0"/>
                    <a:pt x="134" y="6"/>
                    <a:pt x="108" y="19"/>
                  </a:cubicBezTo>
                  <a:cubicBezTo>
                    <a:pt x="37" y="43"/>
                    <a:pt x="1" y="138"/>
                    <a:pt x="25" y="210"/>
                  </a:cubicBezTo>
                  <a:cubicBezTo>
                    <a:pt x="52" y="264"/>
                    <a:pt x="107" y="305"/>
                    <a:pt x="164" y="305"/>
                  </a:cubicBezTo>
                  <a:cubicBezTo>
                    <a:pt x="181" y="305"/>
                    <a:pt x="199" y="301"/>
                    <a:pt x="215" y="293"/>
                  </a:cubicBezTo>
                  <a:cubicBezTo>
                    <a:pt x="299" y="269"/>
                    <a:pt x="334" y="186"/>
                    <a:pt x="310" y="102"/>
                  </a:cubicBezTo>
                  <a:cubicBezTo>
                    <a:pt x="302" y="42"/>
                    <a:pt x="24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425625" y="2297000"/>
              <a:ext cx="257200" cy="75475"/>
            </a:xfrm>
            <a:custGeom>
              <a:avLst/>
              <a:gdLst/>
              <a:ahLst/>
              <a:cxnLst/>
              <a:rect l="l" t="t" r="r" b="b"/>
              <a:pathLst>
                <a:path w="10288" h="3019" extrusionOk="0">
                  <a:moveTo>
                    <a:pt x="3722" y="1"/>
                  </a:moveTo>
                  <a:cubicBezTo>
                    <a:pt x="3325" y="1"/>
                    <a:pt x="2929" y="23"/>
                    <a:pt x="2537" y="66"/>
                  </a:cubicBezTo>
                  <a:cubicBezTo>
                    <a:pt x="2275" y="77"/>
                    <a:pt x="2037" y="125"/>
                    <a:pt x="1799" y="161"/>
                  </a:cubicBezTo>
                  <a:lnTo>
                    <a:pt x="1442" y="220"/>
                  </a:lnTo>
                  <a:lnTo>
                    <a:pt x="1084" y="316"/>
                  </a:lnTo>
                  <a:lnTo>
                    <a:pt x="727" y="399"/>
                  </a:lnTo>
                  <a:lnTo>
                    <a:pt x="549" y="447"/>
                  </a:lnTo>
                  <a:lnTo>
                    <a:pt x="513" y="447"/>
                  </a:lnTo>
                  <a:cubicBezTo>
                    <a:pt x="477" y="458"/>
                    <a:pt x="465" y="458"/>
                    <a:pt x="430" y="482"/>
                  </a:cubicBezTo>
                  <a:cubicBezTo>
                    <a:pt x="418" y="494"/>
                    <a:pt x="394" y="506"/>
                    <a:pt x="370" y="518"/>
                  </a:cubicBezTo>
                  <a:lnTo>
                    <a:pt x="334" y="566"/>
                  </a:lnTo>
                  <a:cubicBezTo>
                    <a:pt x="227" y="685"/>
                    <a:pt x="180" y="804"/>
                    <a:pt x="132" y="923"/>
                  </a:cubicBezTo>
                  <a:lnTo>
                    <a:pt x="96" y="1101"/>
                  </a:lnTo>
                  <a:cubicBezTo>
                    <a:pt x="96" y="1137"/>
                    <a:pt x="72" y="1161"/>
                    <a:pt x="72" y="1197"/>
                  </a:cubicBezTo>
                  <a:cubicBezTo>
                    <a:pt x="60" y="1209"/>
                    <a:pt x="49" y="1220"/>
                    <a:pt x="49" y="1232"/>
                  </a:cubicBezTo>
                  <a:lnTo>
                    <a:pt x="49" y="1268"/>
                  </a:lnTo>
                  <a:lnTo>
                    <a:pt x="49" y="1280"/>
                  </a:lnTo>
                  <a:cubicBezTo>
                    <a:pt x="60" y="1280"/>
                    <a:pt x="1" y="1280"/>
                    <a:pt x="96" y="1292"/>
                  </a:cubicBezTo>
                  <a:cubicBezTo>
                    <a:pt x="124" y="1300"/>
                    <a:pt x="136" y="1302"/>
                    <a:pt x="140" y="1302"/>
                  </a:cubicBezTo>
                  <a:cubicBezTo>
                    <a:pt x="148" y="1302"/>
                    <a:pt x="124" y="1292"/>
                    <a:pt x="132" y="1292"/>
                  </a:cubicBezTo>
                  <a:lnTo>
                    <a:pt x="132" y="1280"/>
                  </a:lnTo>
                  <a:lnTo>
                    <a:pt x="132" y="1268"/>
                  </a:lnTo>
                  <a:cubicBezTo>
                    <a:pt x="132" y="1256"/>
                    <a:pt x="156" y="1232"/>
                    <a:pt x="156" y="1220"/>
                  </a:cubicBezTo>
                  <a:cubicBezTo>
                    <a:pt x="168" y="1197"/>
                    <a:pt x="168" y="1161"/>
                    <a:pt x="180" y="1149"/>
                  </a:cubicBezTo>
                  <a:cubicBezTo>
                    <a:pt x="215" y="1090"/>
                    <a:pt x="239" y="1042"/>
                    <a:pt x="251" y="994"/>
                  </a:cubicBezTo>
                  <a:cubicBezTo>
                    <a:pt x="311" y="899"/>
                    <a:pt x="394" y="804"/>
                    <a:pt x="465" y="744"/>
                  </a:cubicBezTo>
                  <a:cubicBezTo>
                    <a:pt x="477" y="744"/>
                    <a:pt x="477" y="732"/>
                    <a:pt x="489" y="732"/>
                  </a:cubicBezTo>
                  <a:cubicBezTo>
                    <a:pt x="513" y="732"/>
                    <a:pt x="513" y="720"/>
                    <a:pt x="525" y="720"/>
                  </a:cubicBezTo>
                  <a:lnTo>
                    <a:pt x="584" y="720"/>
                  </a:lnTo>
                  <a:lnTo>
                    <a:pt x="763" y="697"/>
                  </a:lnTo>
                  <a:cubicBezTo>
                    <a:pt x="882" y="685"/>
                    <a:pt x="1001" y="685"/>
                    <a:pt x="1120" y="673"/>
                  </a:cubicBezTo>
                  <a:lnTo>
                    <a:pt x="1430" y="637"/>
                  </a:lnTo>
                  <a:lnTo>
                    <a:pt x="1311" y="1363"/>
                  </a:lnTo>
                  <a:lnTo>
                    <a:pt x="1596" y="1411"/>
                  </a:lnTo>
                  <a:lnTo>
                    <a:pt x="1727" y="625"/>
                  </a:lnTo>
                  <a:lnTo>
                    <a:pt x="1835" y="625"/>
                  </a:lnTo>
                  <a:cubicBezTo>
                    <a:pt x="2039" y="615"/>
                    <a:pt x="2244" y="587"/>
                    <a:pt x="2449" y="587"/>
                  </a:cubicBezTo>
                  <a:cubicBezTo>
                    <a:pt x="2482" y="587"/>
                    <a:pt x="2516" y="588"/>
                    <a:pt x="2549" y="589"/>
                  </a:cubicBezTo>
                  <a:cubicBezTo>
                    <a:pt x="2651" y="586"/>
                    <a:pt x="2754" y="585"/>
                    <a:pt x="2857" y="585"/>
                  </a:cubicBezTo>
                  <a:cubicBezTo>
                    <a:pt x="3140" y="585"/>
                    <a:pt x="3425" y="596"/>
                    <a:pt x="3704" y="613"/>
                  </a:cubicBezTo>
                  <a:lnTo>
                    <a:pt x="3573" y="1435"/>
                  </a:lnTo>
                  <a:lnTo>
                    <a:pt x="3859" y="1471"/>
                  </a:lnTo>
                  <a:lnTo>
                    <a:pt x="3990" y="625"/>
                  </a:lnTo>
                  <a:cubicBezTo>
                    <a:pt x="4454" y="661"/>
                    <a:pt x="4918" y="697"/>
                    <a:pt x="5359" y="780"/>
                  </a:cubicBezTo>
                  <a:cubicBezTo>
                    <a:pt x="6299" y="923"/>
                    <a:pt x="7204" y="1161"/>
                    <a:pt x="8109" y="1471"/>
                  </a:cubicBezTo>
                  <a:lnTo>
                    <a:pt x="7978" y="2328"/>
                  </a:lnTo>
                  <a:lnTo>
                    <a:pt x="8264" y="2363"/>
                  </a:lnTo>
                  <a:lnTo>
                    <a:pt x="8395" y="1566"/>
                  </a:lnTo>
                  <a:cubicBezTo>
                    <a:pt x="8752" y="1697"/>
                    <a:pt x="9097" y="1828"/>
                    <a:pt x="9443" y="1994"/>
                  </a:cubicBezTo>
                  <a:cubicBezTo>
                    <a:pt x="9538" y="2042"/>
                    <a:pt x="9645" y="2102"/>
                    <a:pt x="9764" y="2161"/>
                  </a:cubicBezTo>
                  <a:lnTo>
                    <a:pt x="9931" y="2244"/>
                  </a:lnTo>
                  <a:lnTo>
                    <a:pt x="9955" y="2268"/>
                  </a:lnTo>
                  <a:cubicBezTo>
                    <a:pt x="9955" y="2268"/>
                    <a:pt x="9978" y="2268"/>
                    <a:pt x="9978" y="2280"/>
                  </a:cubicBezTo>
                  <a:lnTo>
                    <a:pt x="10014" y="2328"/>
                  </a:lnTo>
                  <a:cubicBezTo>
                    <a:pt x="10062" y="2399"/>
                    <a:pt x="10109" y="2518"/>
                    <a:pt x="10121" y="2637"/>
                  </a:cubicBezTo>
                  <a:cubicBezTo>
                    <a:pt x="10133" y="2756"/>
                    <a:pt x="10157" y="2864"/>
                    <a:pt x="10157" y="2983"/>
                  </a:cubicBezTo>
                  <a:cubicBezTo>
                    <a:pt x="10157" y="2994"/>
                    <a:pt x="10169" y="3018"/>
                    <a:pt x="10181" y="3018"/>
                  </a:cubicBezTo>
                  <a:cubicBezTo>
                    <a:pt x="10217" y="3018"/>
                    <a:pt x="10240" y="3018"/>
                    <a:pt x="10240" y="2994"/>
                  </a:cubicBezTo>
                  <a:cubicBezTo>
                    <a:pt x="10276" y="2875"/>
                    <a:pt x="10288" y="2744"/>
                    <a:pt x="10288" y="2625"/>
                  </a:cubicBezTo>
                  <a:cubicBezTo>
                    <a:pt x="10288" y="2483"/>
                    <a:pt x="10276" y="2363"/>
                    <a:pt x="10228" y="2221"/>
                  </a:cubicBezTo>
                  <a:cubicBezTo>
                    <a:pt x="10217" y="2185"/>
                    <a:pt x="10193" y="2149"/>
                    <a:pt x="10169" y="2113"/>
                  </a:cubicBezTo>
                  <a:cubicBezTo>
                    <a:pt x="10157" y="2090"/>
                    <a:pt x="10097" y="2042"/>
                    <a:pt x="10074" y="2030"/>
                  </a:cubicBezTo>
                  <a:lnTo>
                    <a:pt x="9931" y="1923"/>
                  </a:lnTo>
                  <a:cubicBezTo>
                    <a:pt x="9824" y="1852"/>
                    <a:pt x="9716" y="1792"/>
                    <a:pt x="9621" y="1709"/>
                  </a:cubicBezTo>
                  <a:cubicBezTo>
                    <a:pt x="9204" y="1447"/>
                    <a:pt x="8764" y="1220"/>
                    <a:pt x="8323" y="1018"/>
                  </a:cubicBezTo>
                  <a:cubicBezTo>
                    <a:pt x="7419" y="613"/>
                    <a:pt x="6466" y="316"/>
                    <a:pt x="5490" y="149"/>
                  </a:cubicBezTo>
                  <a:cubicBezTo>
                    <a:pt x="4906" y="49"/>
                    <a:pt x="4313" y="1"/>
                    <a:pt x="3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450650" y="2327125"/>
              <a:ext cx="202425" cy="66175"/>
            </a:xfrm>
            <a:custGeom>
              <a:avLst/>
              <a:gdLst/>
              <a:ahLst/>
              <a:cxnLst/>
              <a:rect l="l" t="t" r="r" b="b"/>
              <a:pathLst>
                <a:path w="8097" h="2647" extrusionOk="0">
                  <a:moveTo>
                    <a:pt x="1024" y="1"/>
                  </a:moveTo>
                  <a:cubicBezTo>
                    <a:pt x="530" y="1"/>
                    <a:pt x="109" y="73"/>
                    <a:pt x="0" y="301"/>
                  </a:cubicBezTo>
                  <a:cubicBezTo>
                    <a:pt x="12" y="277"/>
                    <a:pt x="24" y="277"/>
                    <a:pt x="60" y="277"/>
                  </a:cubicBezTo>
                  <a:cubicBezTo>
                    <a:pt x="60" y="254"/>
                    <a:pt x="72" y="242"/>
                    <a:pt x="107" y="242"/>
                  </a:cubicBezTo>
                  <a:cubicBezTo>
                    <a:pt x="107" y="242"/>
                    <a:pt x="238" y="242"/>
                    <a:pt x="464" y="254"/>
                  </a:cubicBezTo>
                  <a:lnTo>
                    <a:pt x="560" y="254"/>
                  </a:lnTo>
                  <a:cubicBezTo>
                    <a:pt x="667" y="254"/>
                    <a:pt x="786" y="266"/>
                    <a:pt x="905" y="289"/>
                  </a:cubicBezTo>
                  <a:cubicBezTo>
                    <a:pt x="1000" y="289"/>
                    <a:pt x="1084" y="301"/>
                    <a:pt x="1179" y="301"/>
                  </a:cubicBezTo>
                  <a:cubicBezTo>
                    <a:pt x="1357" y="313"/>
                    <a:pt x="1560" y="325"/>
                    <a:pt x="1750" y="361"/>
                  </a:cubicBezTo>
                  <a:cubicBezTo>
                    <a:pt x="1798" y="361"/>
                    <a:pt x="1857" y="373"/>
                    <a:pt x="1905" y="373"/>
                  </a:cubicBezTo>
                  <a:lnTo>
                    <a:pt x="2215" y="420"/>
                  </a:lnTo>
                  <a:cubicBezTo>
                    <a:pt x="2262" y="420"/>
                    <a:pt x="2322" y="432"/>
                    <a:pt x="2369" y="444"/>
                  </a:cubicBezTo>
                  <a:cubicBezTo>
                    <a:pt x="2405" y="468"/>
                    <a:pt x="2465" y="468"/>
                    <a:pt x="2512" y="480"/>
                  </a:cubicBezTo>
                  <a:cubicBezTo>
                    <a:pt x="2619" y="492"/>
                    <a:pt x="2703" y="504"/>
                    <a:pt x="2810" y="539"/>
                  </a:cubicBezTo>
                  <a:cubicBezTo>
                    <a:pt x="2893" y="551"/>
                    <a:pt x="3000" y="587"/>
                    <a:pt x="3084" y="599"/>
                  </a:cubicBezTo>
                  <a:cubicBezTo>
                    <a:pt x="3346" y="658"/>
                    <a:pt x="3572" y="742"/>
                    <a:pt x="3739" y="837"/>
                  </a:cubicBezTo>
                  <a:cubicBezTo>
                    <a:pt x="4584" y="1325"/>
                    <a:pt x="5584" y="1778"/>
                    <a:pt x="6001" y="2016"/>
                  </a:cubicBezTo>
                  <a:cubicBezTo>
                    <a:pt x="6418" y="2254"/>
                    <a:pt x="7549" y="2575"/>
                    <a:pt x="7989" y="2647"/>
                  </a:cubicBezTo>
                  <a:lnTo>
                    <a:pt x="8061" y="2290"/>
                  </a:lnTo>
                  <a:lnTo>
                    <a:pt x="8025" y="2290"/>
                  </a:lnTo>
                  <a:lnTo>
                    <a:pt x="8096" y="1397"/>
                  </a:lnTo>
                  <a:cubicBezTo>
                    <a:pt x="7541" y="1106"/>
                    <a:pt x="7014" y="1040"/>
                    <a:pt x="6648" y="1040"/>
                  </a:cubicBezTo>
                  <a:cubicBezTo>
                    <a:pt x="6338" y="1040"/>
                    <a:pt x="6144" y="1087"/>
                    <a:pt x="6144" y="1087"/>
                  </a:cubicBezTo>
                  <a:lnTo>
                    <a:pt x="6037" y="1742"/>
                  </a:lnTo>
                  <a:cubicBezTo>
                    <a:pt x="5739" y="1611"/>
                    <a:pt x="5429" y="1456"/>
                    <a:pt x="5144" y="1266"/>
                  </a:cubicBezTo>
                  <a:cubicBezTo>
                    <a:pt x="3882" y="408"/>
                    <a:pt x="3417" y="277"/>
                    <a:pt x="2786" y="182"/>
                  </a:cubicBezTo>
                  <a:cubicBezTo>
                    <a:pt x="2423" y="122"/>
                    <a:pt x="1663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513150" y="2440900"/>
              <a:ext cx="30975" cy="53300"/>
            </a:xfrm>
            <a:custGeom>
              <a:avLst/>
              <a:gdLst/>
              <a:ahLst/>
              <a:cxnLst/>
              <a:rect l="l" t="t" r="r" b="b"/>
              <a:pathLst>
                <a:path w="1239" h="2132" extrusionOk="0">
                  <a:moveTo>
                    <a:pt x="762" y="1"/>
                  </a:moveTo>
                  <a:lnTo>
                    <a:pt x="0" y="1870"/>
                  </a:lnTo>
                  <a:lnTo>
                    <a:pt x="667" y="2132"/>
                  </a:lnTo>
                  <a:lnTo>
                    <a:pt x="1239" y="1513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580725" y="2372750"/>
              <a:ext cx="69375" cy="80975"/>
            </a:xfrm>
            <a:custGeom>
              <a:avLst/>
              <a:gdLst/>
              <a:ahLst/>
              <a:cxnLst/>
              <a:rect l="l" t="t" r="r" b="b"/>
              <a:pathLst>
                <a:path w="2775" h="3239" extrusionOk="0">
                  <a:moveTo>
                    <a:pt x="453" y="0"/>
                  </a:moveTo>
                  <a:cubicBezTo>
                    <a:pt x="0" y="2524"/>
                    <a:pt x="1607" y="3108"/>
                    <a:pt x="2417" y="3239"/>
                  </a:cubicBezTo>
                  <a:cubicBezTo>
                    <a:pt x="2655" y="2286"/>
                    <a:pt x="2774" y="810"/>
                    <a:pt x="2774" y="810"/>
                  </a:cubicBezTo>
                  <a:cubicBezTo>
                    <a:pt x="2322" y="738"/>
                    <a:pt x="1191" y="405"/>
                    <a:pt x="774" y="167"/>
                  </a:cubicBezTo>
                  <a:cubicBezTo>
                    <a:pt x="691" y="119"/>
                    <a:pt x="584" y="72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473550" y="2335825"/>
              <a:ext cx="167025" cy="188150"/>
            </a:xfrm>
            <a:custGeom>
              <a:avLst/>
              <a:gdLst/>
              <a:ahLst/>
              <a:cxnLst/>
              <a:rect l="l" t="t" r="r" b="b"/>
              <a:pathLst>
                <a:path w="6681" h="7526" extrusionOk="0">
                  <a:moveTo>
                    <a:pt x="656" y="1"/>
                  </a:moveTo>
                  <a:cubicBezTo>
                    <a:pt x="537" y="632"/>
                    <a:pt x="275" y="1108"/>
                    <a:pt x="1" y="1441"/>
                  </a:cubicBezTo>
                  <a:cubicBezTo>
                    <a:pt x="382" y="1668"/>
                    <a:pt x="882" y="2049"/>
                    <a:pt x="1644" y="2715"/>
                  </a:cubicBezTo>
                  <a:cubicBezTo>
                    <a:pt x="2894" y="3823"/>
                    <a:pt x="2204" y="6490"/>
                    <a:pt x="2204" y="6490"/>
                  </a:cubicBezTo>
                  <a:lnTo>
                    <a:pt x="5883" y="7526"/>
                  </a:lnTo>
                  <a:cubicBezTo>
                    <a:pt x="5883" y="7526"/>
                    <a:pt x="5644" y="7240"/>
                    <a:pt x="6192" y="6049"/>
                  </a:cubicBezTo>
                  <a:cubicBezTo>
                    <a:pt x="6347" y="5728"/>
                    <a:pt x="6490" y="5371"/>
                    <a:pt x="6597" y="5037"/>
                  </a:cubicBezTo>
                  <a:cubicBezTo>
                    <a:pt x="6633" y="4954"/>
                    <a:pt x="6656" y="4847"/>
                    <a:pt x="6680" y="4728"/>
                  </a:cubicBezTo>
                  <a:cubicBezTo>
                    <a:pt x="5894" y="4597"/>
                    <a:pt x="4275" y="4013"/>
                    <a:pt x="4716" y="1501"/>
                  </a:cubicBezTo>
                  <a:cubicBezTo>
                    <a:pt x="4228" y="1251"/>
                    <a:pt x="3454" y="870"/>
                    <a:pt x="2787" y="489"/>
                  </a:cubicBezTo>
                  <a:cubicBezTo>
                    <a:pt x="2620" y="394"/>
                    <a:pt x="2394" y="322"/>
                    <a:pt x="2132" y="251"/>
                  </a:cubicBezTo>
                  <a:cubicBezTo>
                    <a:pt x="2037" y="227"/>
                    <a:pt x="1953" y="203"/>
                    <a:pt x="1858" y="191"/>
                  </a:cubicBezTo>
                  <a:cubicBezTo>
                    <a:pt x="1775" y="179"/>
                    <a:pt x="1668" y="144"/>
                    <a:pt x="1561" y="132"/>
                  </a:cubicBezTo>
                  <a:cubicBezTo>
                    <a:pt x="1525" y="120"/>
                    <a:pt x="1465" y="120"/>
                    <a:pt x="1418" y="96"/>
                  </a:cubicBezTo>
                  <a:cubicBezTo>
                    <a:pt x="1370" y="84"/>
                    <a:pt x="1311" y="84"/>
                    <a:pt x="1263" y="72"/>
                  </a:cubicBezTo>
                  <a:lnTo>
                    <a:pt x="953" y="25"/>
                  </a:lnTo>
                  <a:cubicBezTo>
                    <a:pt x="906" y="25"/>
                    <a:pt x="846" y="13"/>
                    <a:pt x="810" y="13"/>
                  </a:cubicBezTo>
                  <a:cubicBezTo>
                    <a:pt x="763" y="13"/>
                    <a:pt x="703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440825" y="2333150"/>
              <a:ext cx="49125" cy="38725"/>
            </a:xfrm>
            <a:custGeom>
              <a:avLst/>
              <a:gdLst/>
              <a:ahLst/>
              <a:cxnLst/>
              <a:rect l="l" t="t" r="r" b="b"/>
              <a:pathLst>
                <a:path w="1965" h="1549" extrusionOk="0">
                  <a:moveTo>
                    <a:pt x="500" y="1"/>
                  </a:moveTo>
                  <a:cubicBezTo>
                    <a:pt x="476" y="1"/>
                    <a:pt x="453" y="13"/>
                    <a:pt x="441" y="13"/>
                  </a:cubicBezTo>
                  <a:cubicBezTo>
                    <a:pt x="417" y="13"/>
                    <a:pt x="405" y="25"/>
                    <a:pt x="381" y="25"/>
                  </a:cubicBezTo>
                  <a:cubicBezTo>
                    <a:pt x="238" y="84"/>
                    <a:pt x="167" y="179"/>
                    <a:pt x="143" y="310"/>
                  </a:cubicBezTo>
                  <a:cubicBezTo>
                    <a:pt x="0" y="1120"/>
                    <a:pt x="512" y="1096"/>
                    <a:pt x="810" y="1251"/>
                  </a:cubicBezTo>
                  <a:cubicBezTo>
                    <a:pt x="929" y="1310"/>
                    <a:pt x="1096" y="1394"/>
                    <a:pt x="1310" y="1548"/>
                  </a:cubicBezTo>
                  <a:cubicBezTo>
                    <a:pt x="1572" y="1239"/>
                    <a:pt x="1846" y="763"/>
                    <a:pt x="1965" y="108"/>
                  </a:cubicBezTo>
                  <a:cubicBezTo>
                    <a:pt x="1822" y="84"/>
                    <a:pt x="1667" y="72"/>
                    <a:pt x="1536" y="60"/>
                  </a:cubicBezTo>
                  <a:cubicBezTo>
                    <a:pt x="1453" y="60"/>
                    <a:pt x="1357" y="48"/>
                    <a:pt x="1286" y="48"/>
                  </a:cubicBezTo>
                  <a:cubicBezTo>
                    <a:pt x="1167" y="25"/>
                    <a:pt x="1048" y="25"/>
                    <a:pt x="941" y="13"/>
                  </a:cubicBezTo>
                  <a:lnTo>
                    <a:pt x="834" y="13"/>
                  </a:lnTo>
                  <a:cubicBezTo>
                    <a:pt x="631" y="1"/>
                    <a:pt x="500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522975" y="2422450"/>
              <a:ext cx="15800" cy="6275"/>
            </a:xfrm>
            <a:custGeom>
              <a:avLst/>
              <a:gdLst/>
              <a:ahLst/>
              <a:cxnLst/>
              <a:rect l="l" t="t" r="r" b="b"/>
              <a:pathLst>
                <a:path w="632" h="251" extrusionOk="0">
                  <a:moveTo>
                    <a:pt x="548" y="1"/>
                  </a:moveTo>
                  <a:lnTo>
                    <a:pt x="72" y="48"/>
                  </a:lnTo>
                  <a:cubicBezTo>
                    <a:pt x="36" y="48"/>
                    <a:pt x="0" y="72"/>
                    <a:pt x="0" y="120"/>
                  </a:cubicBezTo>
                  <a:lnTo>
                    <a:pt x="24" y="191"/>
                  </a:lnTo>
                  <a:cubicBezTo>
                    <a:pt x="24" y="227"/>
                    <a:pt x="48" y="251"/>
                    <a:pt x="96" y="251"/>
                  </a:cubicBezTo>
                  <a:lnTo>
                    <a:pt x="572" y="203"/>
                  </a:lnTo>
                  <a:cubicBezTo>
                    <a:pt x="596" y="203"/>
                    <a:pt x="631" y="179"/>
                    <a:pt x="631" y="132"/>
                  </a:cubicBezTo>
                  <a:lnTo>
                    <a:pt x="619" y="60"/>
                  </a:lnTo>
                  <a:cubicBezTo>
                    <a:pt x="619" y="24"/>
                    <a:pt x="584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515525" y="2405550"/>
              <a:ext cx="15800" cy="9600"/>
            </a:xfrm>
            <a:custGeom>
              <a:avLst/>
              <a:gdLst/>
              <a:ahLst/>
              <a:cxnLst/>
              <a:rect l="l" t="t" r="r" b="b"/>
              <a:pathLst>
                <a:path w="632" h="384" extrusionOk="0">
                  <a:moveTo>
                    <a:pt x="535" y="0"/>
                  </a:moveTo>
                  <a:cubicBezTo>
                    <a:pt x="525" y="0"/>
                    <a:pt x="514" y="3"/>
                    <a:pt x="501" y="10"/>
                  </a:cubicBezTo>
                  <a:lnTo>
                    <a:pt x="48" y="165"/>
                  </a:lnTo>
                  <a:cubicBezTo>
                    <a:pt x="24" y="188"/>
                    <a:pt x="1" y="224"/>
                    <a:pt x="13" y="260"/>
                  </a:cubicBezTo>
                  <a:lnTo>
                    <a:pt x="36" y="331"/>
                  </a:lnTo>
                  <a:cubicBezTo>
                    <a:pt x="45" y="368"/>
                    <a:pt x="68" y="383"/>
                    <a:pt x="100" y="383"/>
                  </a:cubicBezTo>
                  <a:cubicBezTo>
                    <a:pt x="110" y="383"/>
                    <a:pt x="120" y="382"/>
                    <a:pt x="132" y="379"/>
                  </a:cubicBezTo>
                  <a:lnTo>
                    <a:pt x="572" y="212"/>
                  </a:lnTo>
                  <a:cubicBezTo>
                    <a:pt x="620" y="200"/>
                    <a:pt x="632" y="165"/>
                    <a:pt x="620" y="129"/>
                  </a:cubicBezTo>
                  <a:lnTo>
                    <a:pt x="584" y="46"/>
                  </a:lnTo>
                  <a:cubicBezTo>
                    <a:pt x="575" y="20"/>
                    <a:pt x="561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504225" y="2392575"/>
              <a:ext cx="15500" cy="9900"/>
            </a:xfrm>
            <a:custGeom>
              <a:avLst/>
              <a:gdLst/>
              <a:ahLst/>
              <a:cxnLst/>
              <a:rect l="l" t="t" r="r" b="b"/>
              <a:pathLst>
                <a:path w="620" h="396" extrusionOk="0">
                  <a:moveTo>
                    <a:pt x="517" y="0"/>
                  </a:moveTo>
                  <a:cubicBezTo>
                    <a:pt x="507" y="0"/>
                    <a:pt x="498" y="2"/>
                    <a:pt x="488" y="5"/>
                  </a:cubicBezTo>
                  <a:lnTo>
                    <a:pt x="60" y="195"/>
                  </a:lnTo>
                  <a:cubicBezTo>
                    <a:pt x="12" y="207"/>
                    <a:pt x="0" y="255"/>
                    <a:pt x="24" y="291"/>
                  </a:cubicBezTo>
                  <a:lnTo>
                    <a:pt x="60" y="362"/>
                  </a:lnTo>
                  <a:cubicBezTo>
                    <a:pt x="68" y="379"/>
                    <a:pt x="94" y="396"/>
                    <a:pt x="118" y="396"/>
                  </a:cubicBezTo>
                  <a:cubicBezTo>
                    <a:pt x="127" y="396"/>
                    <a:pt x="136" y="393"/>
                    <a:pt x="143" y="386"/>
                  </a:cubicBezTo>
                  <a:lnTo>
                    <a:pt x="584" y="195"/>
                  </a:lnTo>
                  <a:cubicBezTo>
                    <a:pt x="607" y="184"/>
                    <a:pt x="619" y="136"/>
                    <a:pt x="607" y="112"/>
                  </a:cubicBezTo>
                  <a:lnTo>
                    <a:pt x="584" y="29"/>
                  </a:lnTo>
                  <a:cubicBezTo>
                    <a:pt x="566" y="11"/>
                    <a:pt x="542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494100" y="2380750"/>
              <a:ext cx="15200" cy="12275"/>
            </a:xfrm>
            <a:custGeom>
              <a:avLst/>
              <a:gdLst/>
              <a:ahLst/>
              <a:cxnLst/>
              <a:rect l="l" t="t" r="r" b="b"/>
              <a:pathLst>
                <a:path w="608" h="491" extrusionOk="0">
                  <a:moveTo>
                    <a:pt x="470" y="1"/>
                  </a:moveTo>
                  <a:cubicBezTo>
                    <a:pt x="456" y="1"/>
                    <a:pt x="443" y="4"/>
                    <a:pt x="429" y="14"/>
                  </a:cubicBezTo>
                  <a:lnTo>
                    <a:pt x="48" y="299"/>
                  </a:lnTo>
                  <a:cubicBezTo>
                    <a:pt x="0" y="323"/>
                    <a:pt x="0" y="371"/>
                    <a:pt x="36" y="406"/>
                  </a:cubicBezTo>
                  <a:lnTo>
                    <a:pt x="72" y="466"/>
                  </a:lnTo>
                  <a:cubicBezTo>
                    <a:pt x="94" y="481"/>
                    <a:pt x="121" y="491"/>
                    <a:pt x="143" y="491"/>
                  </a:cubicBezTo>
                  <a:cubicBezTo>
                    <a:pt x="157" y="491"/>
                    <a:pt x="170" y="487"/>
                    <a:pt x="179" y="478"/>
                  </a:cubicBezTo>
                  <a:lnTo>
                    <a:pt x="560" y="192"/>
                  </a:lnTo>
                  <a:cubicBezTo>
                    <a:pt x="596" y="168"/>
                    <a:pt x="608" y="121"/>
                    <a:pt x="584" y="85"/>
                  </a:cubicBezTo>
                  <a:lnTo>
                    <a:pt x="536" y="25"/>
                  </a:lnTo>
                  <a:cubicBezTo>
                    <a:pt x="514" y="11"/>
                    <a:pt x="492" y="1"/>
                    <a:pt x="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480700" y="2370325"/>
              <a:ext cx="15200" cy="12300"/>
            </a:xfrm>
            <a:custGeom>
              <a:avLst/>
              <a:gdLst/>
              <a:ahLst/>
              <a:cxnLst/>
              <a:rect l="l" t="t" r="r" b="b"/>
              <a:pathLst>
                <a:path w="608" h="492" extrusionOk="0">
                  <a:moveTo>
                    <a:pt x="470" y="1"/>
                  </a:moveTo>
                  <a:cubicBezTo>
                    <a:pt x="457" y="1"/>
                    <a:pt x="443" y="5"/>
                    <a:pt x="429" y="14"/>
                  </a:cubicBezTo>
                  <a:lnTo>
                    <a:pt x="48" y="300"/>
                  </a:lnTo>
                  <a:cubicBezTo>
                    <a:pt x="1" y="312"/>
                    <a:pt x="1" y="359"/>
                    <a:pt x="36" y="407"/>
                  </a:cubicBezTo>
                  <a:lnTo>
                    <a:pt x="72" y="466"/>
                  </a:lnTo>
                  <a:cubicBezTo>
                    <a:pt x="94" y="481"/>
                    <a:pt x="121" y="491"/>
                    <a:pt x="143" y="491"/>
                  </a:cubicBezTo>
                  <a:cubicBezTo>
                    <a:pt x="158" y="491"/>
                    <a:pt x="170" y="487"/>
                    <a:pt x="179" y="478"/>
                  </a:cubicBezTo>
                  <a:lnTo>
                    <a:pt x="572" y="192"/>
                  </a:lnTo>
                  <a:cubicBezTo>
                    <a:pt x="596" y="169"/>
                    <a:pt x="608" y="121"/>
                    <a:pt x="584" y="85"/>
                  </a:cubicBezTo>
                  <a:lnTo>
                    <a:pt x="536" y="26"/>
                  </a:lnTo>
                  <a:cubicBezTo>
                    <a:pt x="514" y="11"/>
                    <a:pt x="492" y="1"/>
                    <a:pt x="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544100" y="2452175"/>
              <a:ext cx="8350" cy="7850"/>
            </a:xfrm>
            <a:custGeom>
              <a:avLst/>
              <a:gdLst/>
              <a:ahLst/>
              <a:cxnLst/>
              <a:rect l="l" t="t" r="r" b="b"/>
              <a:pathLst>
                <a:path w="334" h="314" extrusionOk="0">
                  <a:moveTo>
                    <a:pt x="167" y="1"/>
                  </a:moveTo>
                  <a:cubicBezTo>
                    <a:pt x="160" y="1"/>
                    <a:pt x="152" y="1"/>
                    <a:pt x="144" y="2"/>
                  </a:cubicBezTo>
                  <a:cubicBezTo>
                    <a:pt x="60" y="14"/>
                    <a:pt x="1" y="86"/>
                    <a:pt x="13" y="181"/>
                  </a:cubicBezTo>
                  <a:cubicBezTo>
                    <a:pt x="23" y="257"/>
                    <a:pt x="104" y="313"/>
                    <a:pt x="172" y="313"/>
                  </a:cubicBezTo>
                  <a:cubicBezTo>
                    <a:pt x="179" y="313"/>
                    <a:pt x="185" y="313"/>
                    <a:pt x="191" y="312"/>
                  </a:cubicBezTo>
                  <a:cubicBezTo>
                    <a:pt x="274" y="300"/>
                    <a:pt x="334" y="228"/>
                    <a:pt x="322" y="133"/>
                  </a:cubicBezTo>
                  <a:cubicBezTo>
                    <a:pt x="311" y="57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546175" y="2465175"/>
              <a:ext cx="8675" cy="7900"/>
            </a:xfrm>
            <a:custGeom>
              <a:avLst/>
              <a:gdLst/>
              <a:ahLst/>
              <a:cxnLst/>
              <a:rect l="l" t="t" r="r" b="b"/>
              <a:pathLst>
                <a:path w="347" h="316" extrusionOk="0">
                  <a:moveTo>
                    <a:pt x="192" y="1"/>
                  </a:moveTo>
                  <a:cubicBezTo>
                    <a:pt x="180" y="1"/>
                    <a:pt x="168" y="2"/>
                    <a:pt x="156" y="6"/>
                  </a:cubicBezTo>
                  <a:cubicBezTo>
                    <a:pt x="61" y="18"/>
                    <a:pt x="1" y="89"/>
                    <a:pt x="13" y="185"/>
                  </a:cubicBezTo>
                  <a:cubicBezTo>
                    <a:pt x="37" y="256"/>
                    <a:pt x="108" y="316"/>
                    <a:pt x="191" y="316"/>
                  </a:cubicBezTo>
                  <a:cubicBezTo>
                    <a:pt x="287" y="304"/>
                    <a:pt x="346" y="220"/>
                    <a:pt x="334" y="137"/>
                  </a:cubicBezTo>
                  <a:cubicBezTo>
                    <a:pt x="314" y="56"/>
                    <a:pt x="259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22025" y="2298475"/>
              <a:ext cx="514725" cy="370450"/>
            </a:xfrm>
            <a:custGeom>
              <a:avLst/>
              <a:gdLst/>
              <a:ahLst/>
              <a:cxnLst/>
              <a:rect l="l" t="t" r="r" b="b"/>
              <a:pathLst>
                <a:path w="20589" h="14818" extrusionOk="0">
                  <a:moveTo>
                    <a:pt x="316" y="0"/>
                  </a:moveTo>
                  <a:cubicBezTo>
                    <a:pt x="0" y="0"/>
                    <a:pt x="262" y="952"/>
                    <a:pt x="896" y="1233"/>
                  </a:cubicBezTo>
                  <a:cubicBezTo>
                    <a:pt x="1622" y="1566"/>
                    <a:pt x="2063" y="2983"/>
                    <a:pt x="2063" y="2983"/>
                  </a:cubicBezTo>
                  <a:cubicBezTo>
                    <a:pt x="2063" y="2983"/>
                    <a:pt x="1474" y="2870"/>
                    <a:pt x="1077" y="2870"/>
                  </a:cubicBezTo>
                  <a:cubicBezTo>
                    <a:pt x="899" y="2870"/>
                    <a:pt x="759" y="2893"/>
                    <a:pt x="729" y="2959"/>
                  </a:cubicBezTo>
                  <a:cubicBezTo>
                    <a:pt x="634" y="3186"/>
                    <a:pt x="2146" y="3638"/>
                    <a:pt x="2682" y="4078"/>
                  </a:cubicBezTo>
                  <a:cubicBezTo>
                    <a:pt x="3054" y="4386"/>
                    <a:pt x="3694" y="4435"/>
                    <a:pt x="4067" y="4435"/>
                  </a:cubicBezTo>
                  <a:cubicBezTo>
                    <a:pt x="4244" y="4435"/>
                    <a:pt x="4361" y="4424"/>
                    <a:pt x="4361" y="4424"/>
                  </a:cubicBezTo>
                  <a:cubicBezTo>
                    <a:pt x="4361" y="4424"/>
                    <a:pt x="7695" y="8341"/>
                    <a:pt x="8968" y="9115"/>
                  </a:cubicBezTo>
                  <a:cubicBezTo>
                    <a:pt x="10231" y="9889"/>
                    <a:pt x="10766" y="11020"/>
                    <a:pt x="12040" y="11972"/>
                  </a:cubicBezTo>
                  <a:cubicBezTo>
                    <a:pt x="13910" y="13365"/>
                    <a:pt x="16124" y="14330"/>
                    <a:pt x="17446" y="14818"/>
                  </a:cubicBezTo>
                  <a:cubicBezTo>
                    <a:pt x="17458" y="14782"/>
                    <a:pt x="17493" y="14735"/>
                    <a:pt x="17505" y="14687"/>
                  </a:cubicBezTo>
                  <a:cubicBezTo>
                    <a:pt x="18170" y="13184"/>
                    <a:pt x="19312" y="12932"/>
                    <a:pt x="20004" y="12932"/>
                  </a:cubicBezTo>
                  <a:cubicBezTo>
                    <a:pt x="20354" y="12932"/>
                    <a:pt x="20589" y="12996"/>
                    <a:pt x="20589" y="12996"/>
                  </a:cubicBezTo>
                  <a:cubicBezTo>
                    <a:pt x="16493" y="11651"/>
                    <a:pt x="9921" y="6936"/>
                    <a:pt x="9921" y="6936"/>
                  </a:cubicBezTo>
                  <a:cubicBezTo>
                    <a:pt x="9040" y="6317"/>
                    <a:pt x="4123" y="2983"/>
                    <a:pt x="3849" y="2924"/>
                  </a:cubicBezTo>
                  <a:cubicBezTo>
                    <a:pt x="3563" y="2864"/>
                    <a:pt x="2611" y="2043"/>
                    <a:pt x="2432" y="1519"/>
                  </a:cubicBezTo>
                  <a:cubicBezTo>
                    <a:pt x="2241" y="995"/>
                    <a:pt x="1051" y="423"/>
                    <a:pt x="491" y="66"/>
                  </a:cubicBezTo>
                  <a:cubicBezTo>
                    <a:pt x="420" y="21"/>
                    <a:pt x="362" y="0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756325" y="2772225"/>
              <a:ext cx="249775" cy="313350"/>
            </a:xfrm>
            <a:custGeom>
              <a:avLst/>
              <a:gdLst/>
              <a:ahLst/>
              <a:cxnLst/>
              <a:rect l="l" t="t" r="r" b="b"/>
              <a:pathLst>
                <a:path w="9991" h="12534" extrusionOk="0">
                  <a:moveTo>
                    <a:pt x="6843" y="0"/>
                  </a:moveTo>
                  <a:cubicBezTo>
                    <a:pt x="6090" y="0"/>
                    <a:pt x="5314" y="310"/>
                    <a:pt x="4680" y="607"/>
                  </a:cubicBezTo>
                  <a:cubicBezTo>
                    <a:pt x="4331" y="773"/>
                    <a:pt x="3993" y="836"/>
                    <a:pt x="3680" y="836"/>
                  </a:cubicBezTo>
                  <a:cubicBezTo>
                    <a:pt x="2646" y="836"/>
                    <a:pt x="1882" y="142"/>
                    <a:pt x="1882" y="142"/>
                  </a:cubicBezTo>
                  <a:lnTo>
                    <a:pt x="1882" y="142"/>
                  </a:lnTo>
                  <a:cubicBezTo>
                    <a:pt x="3311" y="2273"/>
                    <a:pt x="358" y="1952"/>
                    <a:pt x="1703" y="4274"/>
                  </a:cubicBezTo>
                  <a:cubicBezTo>
                    <a:pt x="3037" y="6607"/>
                    <a:pt x="1" y="8572"/>
                    <a:pt x="2239" y="9072"/>
                  </a:cubicBezTo>
                  <a:cubicBezTo>
                    <a:pt x="4364" y="9561"/>
                    <a:pt x="4005" y="12534"/>
                    <a:pt x="5335" y="12534"/>
                  </a:cubicBezTo>
                  <a:cubicBezTo>
                    <a:pt x="5399" y="12534"/>
                    <a:pt x="5466" y="12527"/>
                    <a:pt x="5537" y="12513"/>
                  </a:cubicBezTo>
                  <a:cubicBezTo>
                    <a:pt x="6069" y="12410"/>
                    <a:pt x="6660" y="12375"/>
                    <a:pt x="7212" y="12375"/>
                  </a:cubicBezTo>
                  <a:cubicBezTo>
                    <a:pt x="8317" y="12375"/>
                    <a:pt x="9264" y="12513"/>
                    <a:pt x="9264" y="12513"/>
                  </a:cubicBezTo>
                  <a:cubicBezTo>
                    <a:pt x="8680" y="11084"/>
                    <a:pt x="9990" y="8691"/>
                    <a:pt x="9990" y="8691"/>
                  </a:cubicBezTo>
                  <a:cubicBezTo>
                    <a:pt x="8895" y="6917"/>
                    <a:pt x="9383" y="2559"/>
                    <a:pt x="9383" y="2559"/>
                  </a:cubicBezTo>
                  <a:cubicBezTo>
                    <a:pt x="8860" y="579"/>
                    <a:pt x="7873" y="0"/>
                    <a:pt x="6843" y="0"/>
                  </a:cubicBezTo>
                  <a:close/>
                </a:path>
              </a:pathLst>
            </a:custGeom>
            <a:solidFill>
              <a:srgbClr val="FF4A4A">
                <a:alpha val="3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016775" y="2328400"/>
              <a:ext cx="255125" cy="336475"/>
            </a:xfrm>
            <a:custGeom>
              <a:avLst/>
              <a:gdLst/>
              <a:ahLst/>
              <a:cxnLst/>
              <a:rect l="l" t="t" r="r" b="b"/>
              <a:pathLst>
                <a:path w="10205" h="13459" extrusionOk="0">
                  <a:moveTo>
                    <a:pt x="7204" y="0"/>
                  </a:moveTo>
                  <a:cubicBezTo>
                    <a:pt x="4323" y="12"/>
                    <a:pt x="2596" y="1750"/>
                    <a:pt x="3287" y="4048"/>
                  </a:cubicBezTo>
                  <a:cubicBezTo>
                    <a:pt x="3287" y="4048"/>
                    <a:pt x="1" y="4989"/>
                    <a:pt x="1132" y="7632"/>
                  </a:cubicBezTo>
                  <a:cubicBezTo>
                    <a:pt x="1703" y="8942"/>
                    <a:pt x="2394" y="9263"/>
                    <a:pt x="2954" y="9263"/>
                  </a:cubicBezTo>
                  <a:cubicBezTo>
                    <a:pt x="3501" y="9263"/>
                    <a:pt x="3394" y="9370"/>
                    <a:pt x="2965" y="10001"/>
                  </a:cubicBezTo>
                  <a:cubicBezTo>
                    <a:pt x="2299" y="10930"/>
                    <a:pt x="1775" y="12287"/>
                    <a:pt x="3394" y="13121"/>
                  </a:cubicBezTo>
                  <a:cubicBezTo>
                    <a:pt x="3853" y="13354"/>
                    <a:pt x="4297" y="13458"/>
                    <a:pt x="4711" y="13458"/>
                  </a:cubicBezTo>
                  <a:cubicBezTo>
                    <a:pt x="6723" y="13458"/>
                    <a:pt x="8018" y="11000"/>
                    <a:pt x="6823" y="9025"/>
                  </a:cubicBezTo>
                  <a:cubicBezTo>
                    <a:pt x="5132" y="6227"/>
                    <a:pt x="6502" y="4798"/>
                    <a:pt x="6502" y="4798"/>
                  </a:cubicBezTo>
                  <a:cubicBezTo>
                    <a:pt x="6502" y="4798"/>
                    <a:pt x="7478" y="4763"/>
                    <a:pt x="8371" y="4358"/>
                  </a:cubicBezTo>
                  <a:cubicBezTo>
                    <a:pt x="9669" y="3774"/>
                    <a:pt x="10204" y="2167"/>
                    <a:pt x="9395" y="988"/>
                  </a:cubicBezTo>
                  <a:cubicBezTo>
                    <a:pt x="9026" y="441"/>
                    <a:pt x="8371" y="0"/>
                    <a:pt x="7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8"/>
          <p:cNvSpPr txBox="1"/>
          <p:nvPr/>
        </p:nvSpPr>
        <p:spPr>
          <a:xfrm>
            <a:off x="6918784" y="3635808"/>
            <a:ext cx="18274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Play from 1:02-6:40</a:t>
            </a:r>
            <a:endParaRPr/>
          </a:p>
        </p:txBody>
      </p:sp>
      <p:sp>
        <p:nvSpPr>
          <p:cNvPr id="1328" name="Google Shape;1328;p8"/>
          <p:cNvSpPr txBox="1">
            <a:spLocks noGrp="1"/>
          </p:cNvSpPr>
          <p:nvPr>
            <p:ph type="subTitle" idx="1"/>
          </p:nvPr>
        </p:nvSpPr>
        <p:spPr>
          <a:xfrm>
            <a:off x="125650" y="1080125"/>
            <a:ext cx="4313400" cy="17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Skates need to fit well and provide support to the ankle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They should be snug around the ankle with some movement for toes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There should only be one finger of space behind the heel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1400"/>
              <a:t>Skaters should feel comfortable and be able to bend their knees in their skates</a:t>
            </a:r>
            <a:endParaRPr/>
          </a:p>
        </p:txBody>
      </p:sp>
      <p:sp>
        <p:nvSpPr>
          <p:cNvPr id="1329" name="Google Shape;1329;p8"/>
          <p:cNvSpPr txBox="1"/>
          <p:nvPr/>
        </p:nvSpPr>
        <p:spPr>
          <a:xfrm>
            <a:off x="5107800" y="4063375"/>
            <a:ext cx="273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chemeClr val="hlink"/>
                </a:solidFill>
                <a:latin typeface="Quicksand Medium"/>
                <a:ea typeface="Quicksand Medium"/>
                <a:cs typeface="Quicksand Medium"/>
                <a:sym typeface="Quicksand Medium"/>
                <a:hlinkClick r:id="rId3"/>
              </a:rPr>
              <a:t>https://youtu.be/zazpYjvXtag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nderful Ice Skating Show by Slidesgo">
  <a:themeElements>
    <a:clrScheme name="Simple Light">
      <a:dk1>
        <a:srgbClr val="7E2950"/>
      </a:dk1>
      <a:lt1>
        <a:srgbClr val="FFFFFF"/>
      </a:lt1>
      <a:dk2>
        <a:srgbClr val="005668"/>
      </a:dk2>
      <a:lt2>
        <a:srgbClr val="00D1D8"/>
      </a:lt2>
      <a:accent1>
        <a:srgbClr val="FFEEE9"/>
      </a:accent1>
      <a:accent2>
        <a:srgbClr val="FF8686"/>
      </a:accent2>
      <a:accent3>
        <a:srgbClr val="E54F90"/>
      </a:accent3>
      <a:accent4>
        <a:srgbClr val="BC4E91"/>
      </a:accent4>
      <a:accent5>
        <a:srgbClr val="7E2950"/>
      </a:accent5>
      <a:accent6>
        <a:srgbClr val="FF4A4A"/>
      </a:accent6>
      <a:hlink>
        <a:srgbClr val="7E2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1047</Words>
  <Application>Microsoft Macintosh PowerPoint</Application>
  <PresentationFormat>On-screen Show (16:9)</PresentationFormat>
  <Paragraphs>140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Didact Gothic</vt:lpstr>
      <vt:lpstr>Libre Franklin Medium</vt:lpstr>
      <vt:lpstr>Farro</vt:lpstr>
      <vt:lpstr>Quicksand</vt:lpstr>
      <vt:lpstr>Concert One</vt:lpstr>
      <vt:lpstr>Noto Sans Symbols</vt:lpstr>
      <vt:lpstr>Arial</vt:lpstr>
      <vt:lpstr>Quicksand Medium</vt:lpstr>
      <vt:lpstr>Wonderful Ice Skating Show by Slidesgo</vt:lpstr>
      <vt:lpstr>Welcome to CanSkate!</vt:lpstr>
      <vt:lpstr>Our Topics for Today</vt:lpstr>
      <vt:lpstr>The Ajax Skating Club</vt:lpstr>
      <vt:lpstr>02: Programs Offered at the ASC</vt:lpstr>
      <vt:lpstr>02: Programs Offered at the ASC</vt:lpstr>
      <vt:lpstr>Let’s Talk Skates</vt:lpstr>
      <vt:lpstr>Skate Tips</vt:lpstr>
      <vt:lpstr>Examples</vt:lpstr>
      <vt:lpstr>Fitting and Tying Skates</vt:lpstr>
      <vt:lpstr>Let’s Talk Helmets</vt:lpstr>
      <vt:lpstr>Proper Helmet Wear</vt:lpstr>
      <vt:lpstr>Let’s Talk Clothing</vt:lpstr>
      <vt:lpstr>How to Dress for Skating</vt:lpstr>
      <vt:lpstr>Specifics</vt:lpstr>
      <vt:lpstr>Equipment Summary</vt:lpstr>
      <vt:lpstr>Summary: Equipment Do’s and Don’ts</vt:lpstr>
      <vt:lpstr>06: What to Expect</vt:lpstr>
      <vt:lpstr>What to Expect on the First Day</vt:lpstr>
      <vt:lpstr>What to Expect on the First Day (pt. 2)</vt:lpstr>
      <vt:lpstr>Good Habits to Maintain</vt:lpstr>
      <vt:lpstr>Ajax Community Centre Guide</vt:lpstr>
      <vt:lpstr>THANKS!</vt:lpstr>
      <vt:lpstr>We hope you enjoy partaking in this great Canadian tradition and family activity!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CanSkate!</dc:title>
  <dc:creator>Local Acc</dc:creator>
  <cp:lastModifiedBy>Alecia Forgeard</cp:lastModifiedBy>
  <cp:revision>1</cp:revision>
  <dcterms:modified xsi:type="dcterms:W3CDTF">2023-02-23T17:19:44Z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0x0101008BBD3FE2F9B2764DA964891882105F0D</vt:lpwstr>
  </property>
</Properties>
</file>